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6" r:id="rId5"/>
    <p:sldMasterId id="2147483692" r:id="rId6"/>
    <p:sldMasterId id="2147483710" r:id="rId7"/>
  </p:sldMasterIdLst>
  <p:notesMasterIdLst>
    <p:notesMasterId r:id="rId25"/>
  </p:notesMasterIdLst>
  <p:handoutMasterIdLst>
    <p:handoutMasterId r:id="rId26"/>
  </p:handoutMasterIdLst>
  <p:sldIdLst>
    <p:sldId id="283" r:id="rId8"/>
    <p:sldId id="363" r:id="rId9"/>
    <p:sldId id="300" r:id="rId10"/>
    <p:sldId id="431" r:id="rId11"/>
    <p:sldId id="439" r:id="rId12"/>
    <p:sldId id="440" r:id="rId13"/>
    <p:sldId id="436" r:id="rId14"/>
    <p:sldId id="293" r:id="rId15"/>
    <p:sldId id="260" r:id="rId16"/>
    <p:sldId id="311" r:id="rId17"/>
    <p:sldId id="294" r:id="rId18"/>
    <p:sldId id="308" r:id="rId19"/>
    <p:sldId id="317" r:id="rId20"/>
    <p:sldId id="437" r:id="rId21"/>
    <p:sldId id="442" r:id="rId22"/>
    <p:sldId id="438" r:id="rId23"/>
    <p:sldId id="298" r:id="rId2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nstantinos Moulinos" initials="KM" lastIdx="1" clrIdx="0">
    <p:extLst>
      <p:ext uri="{19B8F6BF-5375-455C-9EA6-DF929625EA0E}">
        <p15:presenceInfo xmlns:p15="http://schemas.microsoft.com/office/powerpoint/2012/main" userId="S-1-5-21-751830168-2883107425-2385342619-72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54A0"/>
    <a:srgbClr val="004F9F"/>
    <a:srgbClr val="EAEAEA"/>
    <a:srgbClr val="CB1F40"/>
    <a:srgbClr val="5B5B5B"/>
    <a:srgbClr val="5FC6F1"/>
    <a:srgbClr val="A0A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řední styl 2 – zvýraznění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Styl s motivem 2 – zvýraznění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Styl s motivem 1 – zvýraznění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Styl s motivem 1 – zvýraznění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75309" autoAdjust="0"/>
  </p:normalViewPr>
  <p:slideViewPr>
    <p:cSldViewPr snapToGrid="0" showGuides="1">
      <p:cViewPr varScale="1">
        <p:scale>
          <a:sx n="62" d="100"/>
          <a:sy n="62" d="100"/>
        </p:scale>
        <p:origin x="82" y="53"/>
      </p:cViewPr>
      <p:guideLst>
        <p:guide orient="horz" pos="2160"/>
        <p:guide pos="2880"/>
      </p:guideLst>
    </p:cSldViewPr>
  </p:slideViewPr>
  <p:outlineViewPr>
    <p:cViewPr>
      <p:scale>
        <a:sx n="33" d="100"/>
        <a:sy n="33" d="100"/>
      </p:scale>
      <p:origin x="0" y="-18148"/>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8" d="100"/>
          <a:sy n="88" d="100"/>
        </p:scale>
        <p:origin x="3822"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FCAAF7-872A-4688-803E-0548C4B3B224}" type="doc">
      <dgm:prSet loTypeId="urn:microsoft.com/office/officeart/2005/8/layout/target3" loCatId="list" qsTypeId="urn:microsoft.com/office/officeart/2005/8/quickstyle/3d1" qsCatId="3D" csTypeId="urn:microsoft.com/office/officeart/2005/8/colors/colorful1" csCatId="colorful" phldr="1"/>
      <dgm:spPr/>
      <dgm:t>
        <a:bodyPr/>
        <a:lstStyle/>
        <a:p>
          <a:endParaRPr lang="LID4096"/>
        </a:p>
      </dgm:t>
    </dgm:pt>
    <dgm:pt modelId="{7D685CD6-6716-4A9F-AD55-80B60F9AB0D1}">
      <dgm:prSet phldrT="[Text]" custT="1"/>
      <dgm:spPr/>
      <dgm:t>
        <a:bodyPr/>
        <a:lstStyle/>
        <a:p>
          <a:pPr>
            <a:buFont typeface="Symbol" panose="05050102010706020507" pitchFamily="18" charset="2"/>
            <a:buChar char=""/>
          </a:pPr>
          <a:r>
            <a:rPr lang="en-US" sz="2000" b="1" dirty="0">
              <a:latin typeface="Arial" panose="020B0604020202020204" pitchFamily="34" charset="0"/>
              <a:cs typeface="Arial" panose="020B0604020202020204" pitchFamily="34" charset="0"/>
            </a:rPr>
            <a:t>Impact of geopolitics on the cybersecurity threat landscape</a:t>
          </a:r>
          <a:endParaRPr lang="LID4096" sz="2000" dirty="0">
            <a:latin typeface="Arial" panose="020B0604020202020204" pitchFamily="34" charset="0"/>
            <a:cs typeface="Arial" panose="020B0604020202020204" pitchFamily="34" charset="0"/>
          </a:endParaRPr>
        </a:p>
      </dgm:t>
    </dgm:pt>
    <dgm:pt modelId="{880D4209-180C-420A-872B-9DD1DC7A5DA4}" type="parTrans" cxnId="{C008BBBD-2E15-4BEE-9696-B4B753F838F7}">
      <dgm:prSet/>
      <dgm:spPr/>
      <dgm:t>
        <a:bodyPr/>
        <a:lstStyle/>
        <a:p>
          <a:endParaRPr lang="LID4096"/>
        </a:p>
      </dgm:t>
    </dgm:pt>
    <dgm:pt modelId="{1BCA96F1-5018-4924-9334-D04667CCBD98}" type="sibTrans" cxnId="{C008BBBD-2E15-4BEE-9696-B4B753F838F7}">
      <dgm:prSet/>
      <dgm:spPr/>
      <dgm:t>
        <a:bodyPr/>
        <a:lstStyle/>
        <a:p>
          <a:endParaRPr lang="LID4096"/>
        </a:p>
      </dgm:t>
    </dgm:pt>
    <dgm:pt modelId="{E0850833-4943-4C77-AB5C-9EBA0AEFAC44}">
      <dgm:prSet phldrT="[Text]" custT="1"/>
      <dgm:spPr>
        <a:ln>
          <a:solidFill>
            <a:schemeClr val="bg2"/>
          </a:solidFill>
        </a:ln>
      </dgm:spPr>
      <dgm:t>
        <a:bodyPr/>
        <a:lstStyle/>
        <a:p>
          <a:pPr>
            <a:buFont typeface="Symbol" panose="05050102010706020507" pitchFamily="18" charset="2"/>
            <a:buChar char=""/>
          </a:pPr>
          <a:r>
            <a:rPr lang="en-US" sz="2000" b="1" dirty="0">
              <a:latin typeface="Arial" panose="020B0604020202020204" pitchFamily="34" charset="0"/>
              <a:cs typeface="Arial" panose="020B0604020202020204" pitchFamily="34" charset="0"/>
            </a:rPr>
            <a:t>Threat actors increasing their capabilities</a:t>
          </a:r>
          <a:endParaRPr lang="LID4096" sz="2000" dirty="0">
            <a:latin typeface="Arial" panose="020B0604020202020204" pitchFamily="34" charset="0"/>
            <a:cs typeface="Arial" panose="020B0604020202020204" pitchFamily="34" charset="0"/>
          </a:endParaRPr>
        </a:p>
      </dgm:t>
    </dgm:pt>
    <dgm:pt modelId="{97787360-481D-43FB-A50F-E46C7DEB8BA4}" type="parTrans" cxnId="{6916DAC8-C54F-45D9-A163-8EED6F62C0CC}">
      <dgm:prSet/>
      <dgm:spPr/>
      <dgm:t>
        <a:bodyPr/>
        <a:lstStyle/>
        <a:p>
          <a:endParaRPr lang="LID4096"/>
        </a:p>
      </dgm:t>
    </dgm:pt>
    <dgm:pt modelId="{015DA8ED-F413-4812-94A5-49198B0C36CC}" type="sibTrans" cxnId="{6916DAC8-C54F-45D9-A163-8EED6F62C0CC}">
      <dgm:prSet/>
      <dgm:spPr/>
      <dgm:t>
        <a:bodyPr/>
        <a:lstStyle/>
        <a:p>
          <a:endParaRPr lang="LID4096"/>
        </a:p>
      </dgm:t>
    </dgm:pt>
    <dgm:pt modelId="{05C17B81-26C6-4B8E-BE2A-DBBEE390155A}">
      <dgm:prSet custT="1"/>
      <dgm:spPr/>
      <dgm:t>
        <a:bodyPr/>
        <a:lstStyle/>
        <a:p>
          <a:pPr>
            <a:buFont typeface="Symbol" panose="05050102010706020507" pitchFamily="18" charset="2"/>
            <a:buChar char=""/>
          </a:pPr>
          <a:r>
            <a:rPr lang="en-US" sz="2000" b="1" dirty="0">
              <a:latin typeface="Arial" panose="020B0604020202020204" pitchFamily="34" charset="0"/>
              <a:cs typeface="Arial" panose="020B0604020202020204" pitchFamily="34" charset="0"/>
            </a:rPr>
            <a:t>Ransomware and attacks against availability rank the highest during the reporting period</a:t>
          </a:r>
          <a:endParaRPr lang="LID4096" sz="2000" dirty="0">
            <a:latin typeface="Arial" panose="020B0604020202020204" pitchFamily="34" charset="0"/>
            <a:cs typeface="Arial" panose="020B0604020202020204" pitchFamily="34" charset="0"/>
          </a:endParaRPr>
        </a:p>
      </dgm:t>
    </dgm:pt>
    <dgm:pt modelId="{77847C14-E516-4012-AED0-F3D8CC23E556}" type="parTrans" cxnId="{2CA781B8-3C76-4C97-AF13-A796450061DA}">
      <dgm:prSet/>
      <dgm:spPr/>
      <dgm:t>
        <a:bodyPr/>
        <a:lstStyle/>
        <a:p>
          <a:endParaRPr lang="LID4096"/>
        </a:p>
      </dgm:t>
    </dgm:pt>
    <dgm:pt modelId="{AEA552C1-FD74-41C2-B9D3-5063DA624AFA}" type="sibTrans" cxnId="{2CA781B8-3C76-4C97-AF13-A796450061DA}">
      <dgm:prSet/>
      <dgm:spPr/>
      <dgm:t>
        <a:bodyPr/>
        <a:lstStyle/>
        <a:p>
          <a:endParaRPr lang="LID4096"/>
        </a:p>
      </dgm:t>
    </dgm:pt>
    <dgm:pt modelId="{A9620BAD-A3A5-4D47-9520-0074DD5C6DAF}">
      <dgm:prSet custT="1"/>
      <dgm:spPr/>
      <dgm:t>
        <a:bodyPr/>
        <a:lstStyle/>
        <a:p>
          <a:pPr>
            <a:buFont typeface="Symbol" panose="05050102010706020507" pitchFamily="18" charset="2"/>
            <a:buChar char=""/>
          </a:pPr>
          <a:r>
            <a:rPr lang="en-US" sz="2000" b="1" dirty="0">
              <a:latin typeface="Arial" panose="020B0604020202020204" pitchFamily="34" charset="0"/>
              <a:cs typeface="Arial" panose="020B0604020202020204" pitchFamily="34" charset="0"/>
            </a:rPr>
            <a:t>Novel, hybrid and emerging threats are marking the threat landscape with high impact</a:t>
          </a:r>
          <a:endParaRPr lang="LID4096" sz="2000" dirty="0">
            <a:latin typeface="Arial" panose="020B0604020202020204" pitchFamily="34" charset="0"/>
            <a:cs typeface="Arial" panose="020B0604020202020204" pitchFamily="34" charset="0"/>
          </a:endParaRPr>
        </a:p>
      </dgm:t>
    </dgm:pt>
    <dgm:pt modelId="{36574A2D-3567-4460-B39B-D33D94EED316}" type="parTrans" cxnId="{E653D9AC-A1D5-4E40-8758-7D2F9F1C767D}">
      <dgm:prSet/>
      <dgm:spPr/>
      <dgm:t>
        <a:bodyPr/>
        <a:lstStyle/>
        <a:p>
          <a:endParaRPr lang="LID4096"/>
        </a:p>
      </dgm:t>
    </dgm:pt>
    <dgm:pt modelId="{C12B7481-D2BB-4AB2-AF7B-6CC437148596}" type="sibTrans" cxnId="{E653D9AC-A1D5-4E40-8758-7D2F9F1C767D}">
      <dgm:prSet/>
      <dgm:spPr/>
      <dgm:t>
        <a:bodyPr/>
        <a:lstStyle/>
        <a:p>
          <a:endParaRPr lang="LID4096"/>
        </a:p>
      </dgm:t>
    </dgm:pt>
    <dgm:pt modelId="{89ABA46F-4886-4F4A-9793-99C554D00670}" type="pres">
      <dgm:prSet presAssocID="{14FCAAF7-872A-4688-803E-0548C4B3B224}" presName="Name0" presStyleCnt="0">
        <dgm:presLayoutVars>
          <dgm:chMax val="7"/>
          <dgm:dir/>
          <dgm:animLvl val="lvl"/>
          <dgm:resizeHandles val="exact"/>
        </dgm:presLayoutVars>
      </dgm:prSet>
      <dgm:spPr/>
    </dgm:pt>
    <dgm:pt modelId="{135A596E-0AB3-4D1A-ADD5-9932DC50232A}" type="pres">
      <dgm:prSet presAssocID="{7D685CD6-6716-4A9F-AD55-80B60F9AB0D1}" presName="circle1" presStyleLbl="node1" presStyleIdx="0" presStyleCnt="4"/>
      <dgm:spPr/>
    </dgm:pt>
    <dgm:pt modelId="{07DE20F4-213B-4200-AC2B-00CCA5B045FA}" type="pres">
      <dgm:prSet presAssocID="{7D685CD6-6716-4A9F-AD55-80B60F9AB0D1}" presName="space" presStyleCnt="0"/>
      <dgm:spPr/>
    </dgm:pt>
    <dgm:pt modelId="{24DEB9AF-D3B1-43C9-A186-AC64C77214A0}" type="pres">
      <dgm:prSet presAssocID="{7D685CD6-6716-4A9F-AD55-80B60F9AB0D1}" presName="rect1" presStyleLbl="alignAcc1" presStyleIdx="0" presStyleCnt="4"/>
      <dgm:spPr/>
    </dgm:pt>
    <dgm:pt modelId="{0EDCD641-BFA6-48F8-8CA7-21BA491EC193}" type="pres">
      <dgm:prSet presAssocID="{E0850833-4943-4C77-AB5C-9EBA0AEFAC44}" presName="vertSpace2" presStyleLbl="node1" presStyleIdx="0" presStyleCnt="4"/>
      <dgm:spPr/>
    </dgm:pt>
    <dgm:pt modelId="{65EF97D7-0AC2-4921-81E0-ED2585FD5E31}" type="pres">
      <dgm:prSet presAssocID="{E0850833-4943-4C77-AB5C-9EBA0AEFAC44}" presName="circle2" presStyleLbl="node1" presStyleIdx="1" presStyleCnt="4"/>
      <dgm:spPr>
        <a:solidFill>
          <a:schemeClr val="bg2"/>
        </a:solidFill>
      </dgm:spPr>
    </dgm:pt>
    <dgm:pt modelId="{E4E65663-A76A-44DF-9BB4-E9DC4FD9EBE1}" type="pres">
      <dgm:prSet presAssocID="{E0850833-4943-4C77-AB5C-9EBA0AEFAC44}" presName="rect2" presStyleLbl="alignAcc1" presStyleIdx="1" presStyleCnt="4"/>
      <dgm:spPr/>
    </dgm:pt>
    <dgm:pt modelId="{4A0AA3B7-ECAB-4471-9075-E08F037F195A}" type="pres">
      <dgm:prSet presAssocID="{05C17B81-26C6-4B8E-BE2A-DBBEE390155A}" presName="vertSpace3" presStyleLbl="node1" presStyleIdx="1" presStyleCnt="4"/>
      <dgm:spPr/>
    </dgm:pt>
    <dgm:pt modelId="{D9E59C89-DAD0-4FAC-9D39-5319EA18C6BB}" type="pres">
      <dgm:prSet presAssocID="{05C17B81-26C6-4B8E-BE2A-DBBEE390155A}" presName="circle3" presStyleLbl="node1" presStyleIdx="2" presStyleCnt="4"/>
      <dgm:spPr/>
    </dgm:pt>
    <dgm:pt modelId="{96A50666-5433-4E8D-8F3E-632D87BD8DB3}" type="pres">
      <dgm:prSet presAssocID="{05C17B81-26C6-4B8E-BE2A-DBBEE390155A}" presName="rect3" presStyleLbl="alignAcc1" presStyleIdx="2" presStyleCnt="4"/>
      <dgm:spPr/>
    </dgm:pt>
    <dgm:pt modelId="{42F84DE5-95EF-4F1F-9E34-1E6EAE7D8B96}" type="pres">
      <dgm:prSet presAssocID="{A9620BAD-A3A5-4D47-9520-0074DD5C6DAF}" presName="vertSpace4" presStyleLbl="node1" presStyleIdx="2" presStyleCnt="4"/>
      <dgm:spPr/>
    </dgm:pt>
    <dgm:pt modelId="{386DE32B-28D5-4D80-82C5-5776B7D30066}" type="pres">
      <dgm:prSet presAssocID="{A9620BAD-A3A5-4D47-9520-0074DD5C6DAF}" presName="circle4" presStyleLbl="node1" presStyleIdx="3" presStyleCnt="4"/>
      <dgm:spPr/>
    </dgm:pt>
    <dgm:pt modelId="{4D136D74-7DC5-425C-9901-A36813E0ADAC}" type="pres">
      <dgm:prSet presAssocID="{A9620BAD-A3A5-4D47-9520-0074DD5C6DAF}" presName="rect4" presStyleLbl="alignAcc1" presStyleIdx="3" presStyleCnt="4"/>
      <dgm:spPr/>
    </dgm:pt>
    <dgm:pt modelId="{8E6B7CF1-41E7-4B7F-9124-BC4F2879DEB0}" type="pres">
      <dgm:prSet presAssocID="{7D685CD6-6716-4A9F-AD55-80B60F9AB0D1}" presName="rect1ParTxNoCh" presStyleLbl="alignAcc1" presStyleIdx="3" presStyleCnt="4">
        <dgm:presLayoutVars>
          <dgm:chMax val="1"/>
          <dgm:bulletEnabled val="1"/>
        </dgm:presLayoutVars>
      </dgm:prSet>
      <dgm:spPr/>
    </dgm:pt>
    <dgm:pt modelId="{D96E27C6-9D2E-4D71-9CA9-63DCD325381B}" type="pres">
      <dgm:prSet presAssocID="{E0850833-4943-4C77-AB5C-9EBA0AEFAC44}" presName="rect2ParTxNoCh" presStyleLbl="alignAcc1" presStyleIdx="3" presStyleCnt="4">
        <dgm:presLayoutVars>
          <dgm:chMax val="1"/>
          <dgm:bulletEnabled val="1"/>
        </dgm:presLayoutVars>
      </dgm:prSet>
      <dgm:spPr/>
    </dgm:pt>
    <dgm:pt modelId="{02467E8D-2B6D-4940-8F75-81AA50E7E089}" type="pres">
      <dgm:prSet presAssocID="{05C17B81-26C6-4B8E-BE2A-DBBEE390155A}" presName="rect3ParTxNoCh" presStyleLbl="alignAcc1" presStyleIdx="3" presStyleCnt="4">
        <dgm:presLayoutVars>
          <dgm:chMax val="1"/>
          <dgm:bulletEnabled val="1"/>
        </dgm:presLayoutVars>
      </dgm:prSet>
      <dgm:spPr/>
    </dgm:pt>
    <dgm:pt modelId="{D2334E3E-0B90-4483-B455-98BA48E9D903}" type="pres">
      <dgm:prSet presAssocID="{A9620BAD-A3A5-4D47-9520-0074DD5C6DAF}" presName="rect4ParTxNoCh" presStyleLbl="alignAcc1" presStyleIdx="3" presStyleCnt="4">
        <dgm:presLayoutVars>
          <dgm:chMax val="1"/>
          <dgm:bulletEnabled val="1"/>
        </dgm:presLayoutVars>
      </dgm:prSet>
      <dgm:spPr/>
    </dgm:pt>
  </dgm:ptLst>
  <dgm:cxnLst>
    <dgm:cxn modelId="{7D554E2E-3126-41EF-8C2F-D24990DB061E}" type="presOf" srcId="{7D685CD6-6716-4A9F-AD55-80B60F9AB0D1}" destId="{8E6B7CF1-41E7-4B7F-9124-BC4F2879DEB0}" srcOrd="1" destOrd="0" presId="urn:microsoft.com/office/officeart/2005/8/layout/target3"/>
    <dgm:cxn modelId="{D4138367-57F0-4D7A-897D-D43B3B503AC3}" type="presOf" srcId="{E0850833-4943-4C77-AB5C-9EBA0AEFAC44}" destId="{E4E65663-A76A-44DF-9BB4-E9DC4FD9EBE1}" srcOrd="0" destOrd="0" presId="urn:microsoft.com/office/officeart/2005/8/layout/target3"/>
    <dgm:cxn modelId="{7D853388-FB35-48B0-B2C8-10B4F6714C43}" type="presOf" srcId="{A9620BAD-A3A5-4D47-9520-0074DD5C6DAF}" destId="{D2334E3E-0B90-4483-B455-98BA48E9D903}" srcOrd="1" destOrd="0" presId="urn:microsoft.com/office/officeart/2005/8/layout/target3"/>
    <dgm:cxn modelId="{57F2039B-0C03-42E5-852A-2617AC0B5EF8}" type="presOf" srcId="{E0850833-4943-4C77-AB5C-9EBA0AEFAC44}" destId="{D96E27C6-9D2E-4D71-9CA9-63DCD325381B}" srcOrd="1" destOrd="0" presId="urn:microsoft.com/office/officeart/2005/8/layout/target3"/>
    <dgm:cxn modelId="{E653D9AC-A1D5-4E40-8758-7D2F9F1C767D}" srcId="{14FCAAF7-872A-4688-803E-0548C4B3B224}" destId="{A9620BAD-A3A5-4D47-9520-0074DD5C6DAF}" srcOrd="3" destOrd="0" parTransId="{36574A2D-3567-4460-B39B-D33D94EED316}" sibTransId="{C12B7481-D2BB-4AB2-AF7B-6CC437148596}"/>
    <dgm:cxn modelId="{2CA781B8-3C76-4C97-AF13-A796450061DA}" srcId="{14FCAAF7-872A-4688-803E-0548C4B3B224}" destId="{05C17B81-26C6-4B8E-BE2A-DBBEE390155A}" srcOrd="2" destOrd="0" parTransId="{77847C14-E516-4012-AED0-F3D8CC23E556}" sibTransId="{AEA552C1-FD74-41C2-B9D3-5063DA624AFA}"/>
    <dgm:cxn modelId="{E9CD86BA-1045-4D99-B96B-EC78D876A5B3}" type="presOf" srcId="{05C17B81-26C6-4B8E-BE2A-DBBEE390155A}" destId="{96A50666-5433-4E8D-8F3E-632D87BD8DB3}" srcOrd="0" destOrd="0" presId="urn:microsoft.com/office/officeart/2005/8/layout/target3"/>
    <dgm:cxn modelId="{C008BBBD-2E15-4BEE-9696-B4B753F838F7}" srcId="{14FCAAF7-872A-4688-803E-0548C4B3B224}" destId="{7D685CD6-6716-4A9F-AD55-80B60F9AB0D1}" srcOrd="0" destOrd="0" parTransId="{880D4209-180C-420A-872B-9DD1DC7A5DA4}" sibTransId="{1BCA96F1-5018-4924-9334-D04667CCBD98}"/>
    <dgm:cxn modelId="{4E9C7BC4-7A8F-499F-9930-6F82643FE4C2}" type="presOf" srcId="{A9620BAD-A3A5-4D47-9520-0074DD5C6DAF}" destId="{4D136D74-7DC5-425C-9901-A36813E0ADAC}" srcOrd="0" destOrd="0" presId="urn:microsoft.com/office/officeart/2005/8/layout/target3"/>
    <dgm:cxn modelId="{1FBAB3C7-71E7-421A-AEAE-B65B36637CC2}" type="presOf" srcId="{7D685CD6-6716-4A9F-AD55-80B60F9AB0D1}" destId="{24DEB9AF-D3B1-43C9-A186-AC64C77214A0}" srcOrd="0" destOrd="0" presId="urn:microsoft.com/office/officeart/2005/8/layout/target3"/>
    <dgm:cxn modelId="{6916DAC8-C54F-45D9-A163-8EED6F62C0CC}" srcId="{14FCAAF7-872A-4688-803E-0548C4B3B224}" destId="{E0850833-4943-4C77-AB5C-9EBA0AEFAC44}" srcOrd="1" destOrd="0" parTransId="{97787360-481D-43FB-A50F-E46C7DEB8BA4}" sibTransId="{015DA8ED-F413-4812-94A5-49198B0C36CC}"/>
    <dgm:cxn modelId="{955655D3-92A1-48B3-A3C2-D25C83AD4448}" type="presOf" srcId="{05C17B81-26C6-4B8E-BE2A-DBBEE390155A}" destId="{02467E8D-2B6D-4940-8F75-81AA50E7E089}" srcOrd="1" destOrd="0" presId="urn:microsoft.com/office/officeart/2005/8/layout/target3"/>
    <dgm:cxn modelId="{1A94ECD9-DAE4-4D33-B60E-04FB2D02732D}" type="presOf" srcId="{14FCAAF7-872A-4688-803E-0548C4B3B224}" destId="{89ABA46F-4886-4F4A-9793-99C554D00670}" srcOrd="0" destOrd="0" presId="urn:microsoft.com/office/officeart/2005/8/layout/target3"/>
    <dgm:cxn modelId="{BF951018-4F0E-4715-A206-5DF9997129EC}" type="presParOf" srcId="{89ABA46F-4886-4F4A-9793-99C554D00670}" destId="{135A596E-0AB3-4D1A-ADD5-9932DC50232A}" srcOrd="0" destOrd="0" presId="urn:microsoft.com/office/officeart/2005/8/layout/target3"/>
    <dgm:cxn modelId="{1A6D0ED8-B5C3-407C-A1FF-A86F0C6B5801}" type="presParOf" srcId="{89ABA46F-4886-4F4A-9793-99C554D00670}" destId="{07DE20F4-213B-4200-AC2B-00CCA5B045FA}" srcOrd="1" destOrd="0" presId="urn:microsoft.com/office/officeart/2005/8/layout/target3"/>
    <dgm:cxn modelId="{D61D4F52-DA17-4599-9CF4-78A3CCC0BECA}" type="presParOf" srcId="{89ABA46F-4886-4F4A-9793-99C554D00670}" destId="{24DEB9AF-D3B1-43C9-A186-AC64C77214A0}" srcOrd="2" destOrd="0" presId="urn:microsoft.com/office/officeart/2005/8/layout/target3"/>
    <dgm:cxn modelId="{67FFDA47-FBE4-4AAD-A716-D71BC3766E9A}" type="presParOf" srcId="{89ABA46F-4886-4F4A-9793-99C554D00670}" destId="{0EDCD641-BFA6-48F8-8CA7-21BA491EC193}" srcOrd="3" destOrd="0" presId="urn:microsoft.com/office/officeart/2005/8/layout/target3"/>
    <dgm:cxn modelId="{01BEFBA8-721B-44F5-BC29-4B65C469B267}" type="presParOf" srcId="{89ABA46F-4886-4F4A-9793-99C554D00670}" destId="{65EF97D7-0AC2-4921-81E0-ED2585FD5E31}" srcOrd="4" destOrd="0" presId="urn:microsoft.com/office/officeart/2005/8/layout/target3"/>
    <dgm:cxn modelId="{B07CA38F-71FD-4059-956D-92911D38F390}" type="presParOf" srcId="{89ABA46F-4886-4F4A-9793-99C554D00670}" destId="{E4E65663-A76A-44DF-9BB4-E9DC4FD9EBE1}" srcOrd="5" destOrd="0" presId="urn:microsoft.com/office/officeart/2005/8/layout/target3"/>
    <dgm:cxn modelId="{33DC3154-09E7-4CE8-B021-F45EB282CBEB}" type="presParOf" srcId="{89ABA46F-4886-4F4A-9793-99C554D00670}" destId="{4A0AA3B7-ECAB-4471-9075-E08F037F195A}" srcOrd="6" destOrd="0" presId="urn:microsoft.com/office/officeart/2005/8/layout/target3"/>
    <dgm:cxn modelId="{09AD5A13-53D2-4925-9EDE-7CA0BC88B7A4}" type="presParOf" srcId="{89ABA46F-4886-4F4A-9793-99C554D00670}" destId="{D9E59C89-DAD0-4FAC-9D39-5319EA18C6BB}" srcOrd="7" destOrd="0" presId="urn:microsoft.com/office/officeart/2005/8/layout/target3"/>
    <dgm:cxn modelId="{4BC1BFC0-C8E9-4AAD-BA8E-750377DE914D}" type="presParOf" srcId="{89ABA46F-4886-4F4A-9793-99C554D00670}" destId="{96A50666-5433-4E8D-8F3E-632D87BD8DB3}" srcOrd="8" destOrd="0" presId="urn:microsoft.com/office/officeart/2005/8/layout/target3"/>
    <dgm:cxn modelId="{680ED227-9AA6-434D-878D-9A72B6FF5FDC}" type="presParOf" srcId="{89ABA46F-4886-4F4A-9793-99C554D00670}" destId="{42F84DE5-95EF-4F1F-9E34-1E6EAE7D8B96}" srcOrd="9" destOrd="0" presId="urn:microsoft.com/office/officeart/2005/8/layout/target3"/>
    <dgm:cxn modelId="{FE208B6E-2AEB-4DAA-97E5-A4729BE38889}" type="presParOf" srcId="{89ABA46F-4886-4F4A-9793-99C554D00670}" destId="{386DE32B-28D5-4D80-82C5-5776B7D30066}" srcOrd="10" destOrd="0" presId="urn:microsoft.com/office/officeart/2005/8/layout/target3"/>
    <dgm:cxn modelId="{A36DA4AB-378F-4D45-9D9A-EDEF86E87AC4}" type="presParOf" srcId="{89ABA46F-4886-4F4A-9793-99C554D00670}" destId="{4D136D74-7DC5-425C-9901-A36813E0ADAC}" srcOrd="11" destOrd="0" presId="urn:microsoft.com/office/officeart/2005/8/layout/target3"/>
    <dgm:cxn modelId="{AD5A851A-2411-4DB7-B63E-13CC6488D532}" type="presParOf" srcId="{89ABA46F-4886-4F4A-9793-99C554D00670}" destId="{8E6B7CF1-41E7-4B7F-9124-BC4F2879DEB0}" srcOrd="12" destOrd="0" presId="urn:microsoft.com/office/officeart/2005/8/layout/target3"/>
    <dgm:cxn modelId="{E1318E3C-B0C1-4C9B-8962-51613233DC61}" type="presParOf" srcId="{89ABA46F-4886-4F4A-9793-99C554D00670}" destId="{D96E27C6-9D2E-4D71-9CA9-63DCD325381B}" srcOrd="13" destOrd="0" presId="urn:microsoft.com/office/officeart/2005/8/layout/target3"/>
    <dgm:cxn modelId="{7BD0B28C-E3C8-49C3-88A7-1FAF41B2C00F}" type="presParOf" srcId="{89ABA46F-4886-4F4A-9793-99C554D00670}" destId="{02467E8D-2B6D-4940-8F75-81AA50E7E089}" srcOrd="14" destOrd="0" presId="urn:microsoft.com/office/officeart/2005/8/layout/target3"/>
    <dgm:cxn modelId="{F3393257-7198-48DA-9C58-79FA9AFE3A39}" type="presParOf" srcId="{89ABA46F-4886-4F4A-9793-99C554D00670}" destId="{D2334E3E-0B90-4483-B455-98BA48E9D903}" srcOrd="15"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79C6DE-10CA-401D-B4D2-A48A27D8BB17}"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B9B94719-0B6D-456D-9D77-DE15EBA4E5A7}">
      <dgm:prSet phldrT="[Text]" custT="1"/>
      <dgm:spPr/>
      <dgm:t>
        <a:bodyPr/>
        <a:lstStyle/>
        <a:p>
          <a:r>
            <a:rPr lang="en-US" sz="2000" b="1" dirty="0"/>
            <a:t>24h </a:t>
          </a:r>
        </a:p>
        <a:p>
          <a:r>
            <a:rPr lang="en-US" sz="2000" dirty="0"/>
            <a:t>Early warning</a:t>
          </a:r>
        </a:p>
      </dgm:t>
    </dgm:pt>
    <dgm:pt modelId="{B456615D-2325-4520-9602-D31CEBAE19CB}" type="parTrans" cxnId="{AF61B55B-38B6-423C-B6FB-0FEEC53FDE59}">
      <dgm:prSet/>
      <dgm:spPr/>
      <dgm:t>
        <a:bodyPr/>
        <a:lstStyle/>
        <a:p>
          <a:endParaRPr lang="en-US"/>
        </a:p>
      </dgm:t>
    </dgm:pt>
    <dgm:pt modelId="{635AA8B1-B7DB-4457-B5CC-D69983032B37}" type="sibTrans" cxnId="{AF61B55B-38B6-423C-B6FB-0FEEC53FDE59}">
      <dgm:prSet/>
      <dgm:spPr/>
      <dgm:t>
        <a:bodyPr/>
        <a:lstStyle/>
        <a:p>
          <a:endParaRPr lang="en-US"/>
        </a:p>
      </dgm:t>
    </dgm:pt>
    <dgm:pt modelId="{D067F91C-080E-4E55-A4A6-990B3AAEED5D}">
      <dgm:prSet phldrT="[Text]"/>
      <dgm:spPr/>
      <dgm:t>
        <a:bodyPr/>
        <a:lstStyle/>
        <a:p>
          <a:r>
            <a:rPr lang="en-US" b="1" dirty="0"/>
            <a:t>72h</a:t>
          </a:r>
          <a:r>
            <a:rPr lang="en-US" dirty="0"/>
            <a:t> </a:t>
          </a:r>
        </a:p>
        <a:p>
          <a:r>
            <a:rPr lang="en-US" dirty="0"/>
            <a:t>Update the information</a:t>
          </a:r>
        </a:p>
        <a:p>
          <a:r>
            <a:rPr lang="en-US" dirty="0"/>
            <a:t> Initial assessment</a:t>
          </a:r>
        </a:p>
      </dgm:t>
    </dgm:pt>
    <dgm:pt modelId="{0E6462D8-4286-48E2-B2AA-4DEE37A238B6}" type="parTrans" cxnId="{29E06B53-AF33-4F76-9352-A5453DCE4763}">
      <dgm:prSet/>
      <dgm:spPr/>
      <dgm:t>
        <a:bodyPr/>
        <a:lstStyle/>
        <a:p>
          <a:endParaRPr lang="en-US"/>
        </a:p>
      </dgm:t>
    </dgm:pt>
    <dgm:pt modelId="{30D7C4AE-7804-449F-8655-98C18D25DF5E}" type="sibTrans" cxnId="{29E06B53-AF33-4F76-9352-A5453DCE4763}">
      <dgm:prSet/>
      <dgm:spPr/>
      <dgm:t>
        <a:bodyPr/>
        <a:lstStyle/>
        <a:p>
          <a:endParaRPr lang="en-US"/>
        </a:p>
      </dgm:t>
    </dgm:pt>
    <dgm:pt modelId="{E1C81650-E43F-469B-AD8B-C9D5B90DCD6F}">
      <dgm:prSet phldrT="[Text]" custT="1"/>
      <dgm:spPr/>
      <dgm:t>
        <a:bodyPr/>
        <a:lstStyle/>
        <a:p>
          <a:r>
            <a:rPr lang="en-US" sz="2000" b="1" dirty="0"/>
            <a:t>To CSIRT or Competent Authority</a:t>
          </a:r>
        </a:p>
      </dgm:t>
    </dgm:pt>
    <dgm:pt modelId="{5B62E8FF-5CBB-436F-A369-194438BA46B1}" type="parTrans" cxnId="{576C1D8E-EEA8-4979-909C-CB968BCBABA8}">
      <dgm:prSet/>
      <dgm:spPr/>
      <dgm:t>
        <a:bodyPr/>
        <a:lstStyle/>
        <a:p>
          <a:endParaRPr lang="en-US"/>
        </a:p>
      </dgm:t>
    </dgm:pt>
    <dgm:pt modelId="{46AE208B-72FE-4F45-B4E1-D2DCFDA87A6F}" type="sibTrans" cxnId="{576C1D8E-EEA8-4979-909C-CB968BCBABA8}">
      <dgm:prSet/>
      <dgm:spPr/>
      <dgm:t>
        <a:bodyPr/>
        <a:lstStyle/>
        <a:p>
          <a:endParaRPr lang="en-US"/>
        </a:p>
      </dgm:t>
    </dgm:pt>
    <dgm:pt modelId="{6165CFEE-B0BE-4240-AFF2-FC48A3D20622}" type="pres">
      <dgm:prSet presAssocID="{DA79C6DE-10CA-401D-B4D2-A48A27D8BB17}" presName="Name0" presStyleCnt="0">
        <dgm:presLayoutVars>
          <dgm:dir/>
          <dgm:resizeHandles val="exact"/>
        </dgm:presLayoutVars>
      </dgm:prSet>
      <dgm:spPr/>
    </dgm:pt>
    <dgm:pt modelId="{8DE96B88-24BB-4659-8936-245969E223AE}" type="pres">
      <dgm:prSet presAssocID="{DA79C6DE-10CA-401D-B4D2-A48A27D8BB17}" presName="arrow" presStyleLbl="bgShp" presStyleIdx="0" presStyleCnt="1"/>
      <dgm:spPr/>
    </dgm:pt>
    <dgm:pt modelId="{9FA228E7-F1F9-4F68-A09B-944578FBAC14}" type="pres">
      <dgm:prSet presAssocID="{DA79C6DE-10CA-401D-B4D2-A48A27D8BB17}" presName="points" presStyleCnt="0"/>
      <dgm:spPr/>
    </dgm:pt>
    <dgm:pt modelId="{FA9A04EE-BB11-439C-9F86-7FABCC908A91}" type="pres">
      <dgm:prSet presAssocID="{B9B94719-0B6D-456D-9D77-DE15EBA4E5A7}" presName="compositeA" presStyleCnt="0"/>
      <dgm:spPr/>
    </dgm:pt>
    <dgm:pt modelId="{9B07FEE3-F77B-4B02-A811-498B32FC4112}" type="pres">
      <dgm:prSet presAssocID="{B9B94719-0B6D-456D-9D77-DE15EBA4E5A7}" presName="textA" presStyleLbl="revTx" presStyleIdx="0" presStyleCnt="3" custScaleX="105911" custLinFactX="-504099" custLinFactNeighborX="-600000" custLinFactNeighborY="3409">
        <dgm:presLayoutVars>
          <dgm:bulletEnabled val="1"/>
        </dgm:presLayoutVars>
      </dgm:prSet>
      <dgm:spPr/>
    </dgm:pt>
    <dgm:pt modelId="{86EEFC77-D435-4809-B651-286E03AE2915}" type="pres">
      <dgm:prSet presAssocID="{B9B94719-0B6D-456D-9D77-DE15EBA4E5A7}" presName="circleA" presStyleLbl="node1" presStyleIdx="0" presStyleCnt="3"/>
      <dgm:spPr/>
    </dgm:pt>
    <dgm:pt modelId="{25248686-5AE7-4A1E-A216-737C331DF21C}" type="pres">
      <dgm:prSet presAssocID="{B9B94719-0B6D-456D-9D77-DE15EBA4E5A7}" presName="spaceA" presStyleCnt="0"/>
      <dgm:spPr/>
    </dgm:pt>
    <dgm:pt modelId="{E54CFF4A-268E-4849-A400-F48EC076050C}" type="pres">
      <dgm:prSet presAssocID="{635AA8B1-B7DB-4457-B5CC-D69983032B37}" presName="space" presStyleCnt="0"/>
      <dgm:spPr/>
    </dgm:pt>
    <dgm:pt modelId="{8FB22DF5-31D3-4DAA-B985-E4EB080D28ED}" type="pres">
      <dgm:prSet presAssocID="{D067F91C-080E-4E55-A4A6-990B3AAEED5D}" presName="compositeB" presStyleCnt="0"/>
      <dgm:spPr/>
    </dgm:pt>
    <dgm:pt modelId="{96C0BBA4-BBC2-472B-BDF4-EE51171961AC}" type="pres">
      <dgm:prSet presAssocID="{D067F91C-080E-4E55-A4A6-990B3AAEED5D}" presName="textB" presStyleLbl="revTx" presStyleIdx="1" presStyleCnt="3" custScaleX="198481" custLinFactY="-44156" custLinFactNeighborX="18176" custLinFactNeighborY="-100000">
        <dgm:presLayoutVars>
          <dgm:bulletEnabled val="1"/>
        </dgm:presLayoutVars>
      </dgm:prSet>
      <dgm:spPr/>
    </dgm:pt>
    <dgm:pt modelId="{BFC1141A-AD9A-42F1-86DA-F57533F91CB1}" type="pres">
      <dgm:prSet presAssocID="{D067F91C-080E-4E55-A4A6-990B3AAEED5D}" presName="circleB" presStyleLbl="node1" presStyleIdx="1" presStyleCnt="3"/>
      <dgm:spPr/>
    </dgm:pt>
    <dgm:pt modelId="{26E07D31-9766-4768-AAAA-EC40FAC5957B}" type="pres">
      <dgm:prSet presAssocID="{D067F91C-080E-4E55-A4A6-990B3AAEED5D}" presName="spaceB" presStyleCnt="0"/>
      <dgm:spPr/>
    </dgm:pt>
    <dgm:pt modelId="{9AFEF29E-7261-47BF-88F1-76CC8F472191}" type="pres">
      <dgm:prSet presAssocID="{30D7C4AE-7804-449F-8655-98C18D25DF5E}" presName="space" presStyleCnt="0"/>
      <dgm:spPr/>
    </dgm:pt>
    <dgm:pt modelId="{37ABF261-D23F-49A7-AA52-53F1D5ACCC42}" type="pres">
      <dgm:prSet presAssocID="{E1C81650-E43F-469B-AD8B-C9D5B90DCD6F}" presName="compositeA" presStyleCnt="0"/>
      <dgm:spPr/>
    </dgm:pt>
    <dgm:pt modelId="{27000B06-90C7-4D98-B944-E6E5E6797441}" type="pres">
      <dgm:prSet presAssocID="{E1C81650-E43F-469B-AD8B-C9D5B90DCD6F}" presName="textA" presStyleLbl="revTx" presStyleIdx="2" presStyleCnt="3" custScaleX="149376" custLinFactX="-59488" custLinFactY="40370" custLinFactNeighborX="-100000" custLinFactNeighborY="100000">
        <dgm:presLayoutVars>
          <dgm:bulletEnabled val="1"/>
        </dgm:presLayoutVars>
      </dgm:prSet>
      <dgm:spPr/>
    </dgm:pt>
    <dgm:pt modelId="{8D68A3CE-67A5-4EC4-AA20-4DF1BD4DE32B}" type="pres">
      <dgm:prSet presAssocID="{E1C81650-E43F-469B-AD8B-C9D5B90DCD6F}" presName="circleA" presStyleLbl="node1" presStyleIdx="2" presStyleCnt="3"/>
      <dgm:spPr/>
    </dgm:pt>
    <dgm:pt modelId="{72952F94-7737-432C-A124-EB6EB0422C9B}" type="pres">
      <dgm:prSet presAssocID="{E1C81650-E43F-469B-AD8B-C9D5B90DCD6F}" presName="spaceA" presStyleCnt="0"/>
      <dgm:spPr/>
    </dgm:pt>
  </dgm:ptLst>
  <dgm:cxnLst>
    <dgm:cxn modelId="{8F981B06-3EB2-43DA-9E9E-96865A72A808}" type="presOf" srcId="{DA79C6DE-10CA-401D-B4D2-A48A27D8BB17}" destId="{6165CFEE-B0BE-4240-AFF2-FC48A3D20622}" srcOrd="0" destOrd="0" presId="urn:microsoft.com/office/officeart/2005/8/layout/hProcess11"/>
    <dgm:cxn modelId="{AF61B55B-38B6-423C-B6FB-0FEEC53FDE59}" srcId="{DA79C6DE-10CA-401D-B4D2-A48A27D8BB17}" destId="{B9B94719-0B6D-456D-9D77-DE15EBA4E5A7}" srcOrd="0" destOrd="0" parTransId="{B456615D-2325-4520-9602-D31CEBAE19CB}" sibTransId="{635AA8B1-B7DB-4457-B5CC-D69983032B37}"/>
    <dgm:cxn modelId="{3A894049-686C-429E-8161-F8A706C0BC86}" type="presOf" srcId="{D067F91C-080E-4E55-A4A6-990B3AAEED5D}" destId="{96C0BBA4-BBC2-472B-BDF4-EE51171961AC}" srcOrd="0" destOrd="0" presId="urn:microsoft.com/office/officeart/2005/8/layout/hProcess11"/>
    <dgm:cxn modelId="{29E06B53-AF33-4F76-9352-A5453DCE4763}" srcId="{DA79C6DE-10CA-401D-B4D2-A48A27D8BB17}" destId="{D067F91C-080E-4E55-A4A6-990B3AAEED5D}" srcOrd="1" destOrd="0" parTransId="{0E6462D8-4286-48E2-B2AA-4DEE37A238B6}" sibTransId="{30D7C4AE-7804-449F-8655-98C18D25DF5E}"/>
    <dgm:cxn modelId="{FAB71A89-6CED-4DCA-AD34-44EB08A3D7AB}" type="presOf" srcId="{B9B94719-0B6D-456D-9D77-DE15EBA4E5A7}" destId="{9B07FEE3-F77B-4B02-A811-498B32FC4112}" srcOrd="0" destOrd="0" presId="urn:microsoft.com/office/officeart/2005/8/layout/hProcess11"/>
    <dgm:cxn modelId="{576C1D8E-EEA8-4979-909C-CB968BCBABA8}" srcId="{DA79C6DE-10CA-401D-B4D2-A48A27D8BB17}" destId="{E1C81650-E43F-469B-AD8B-C9D5B90DCD6F}" srcOrd="2" destOrd="0" parTransId="{5B62E8FF-5CBB-436F-A369-194438BA46B1}" sibTransId="{46AE208B-72FE-4F45-B4E1-D2DCFDA87A6F}"/>
    <dgm:cxn modelId="{D0ADF3DC-03A5-479A-ACD4-F917EE5A94CA}" type="presOf" srcId="{E1C81650-E43F-469B-AD8B-C9D5B90DCD6F}" destId="{27000B06-90C7-4D98-B944-E6E5E6797441}" srcOrd="0" destOrd="0" presId="urn:microsoft.com/office/officeart/2005/8/layout/hProcess11"/>
    <dgm:cxn modelId="{3AC07555-C082-42DE-BB4F-B147E12D7F90}" type="presParOf" srcId="{6165CFEE-B0BE-4240-AFF2-FC48A3D20622}" destId="{8DE96B88-24BB-4659-8936-245969E223AE}" srcOrd="0" destOrd="0" presId="urn:microsoft.com/office/officeart/2005/8/layout/hProcess11"/>
    <dgm:cxn modelId="{AD1403AD-4749-443F-9168-A4ABBA4E2EE5}" type="presParOf" srcId="{6165CFEE-B0BE-4240-AFF2-FC48A3D20622}" destId="{9FA228E7-F1F9-4F68-A09B-944578FBAC14}" srcOrd="1" destOrd="0" presId="urn:microsoft.com/office/officeart/2005/8/layout/hProcess11"/>
    <dgm:cxn modelId="{40F8638B-88BB-4AD7-9307-3F4DD5A92F1A}" type="presParOf" srcId="{9FA228E7-F1F9-4F68-A09B-944578FBAC14}" destId="{FA9A04EE-BB11-439C-9F86-7FABCC908A91}" srcOrd="0" destOrd="0" presId="urn:microsoft.com/office/officeart/2005/8/layout/hProcess11"/>
    <dgm:cxn modelId="{FEB4D55D-25CE-4E2D-853A-33A5ADE512E5}" type="presParOf" srcId="{FA9A04EE-BB11-439C-9F86-7FABCC908A91}" destId="{9B07FEE3-F77B-4B02-A811-498B32FC4112}" srcOrd="0" destOrd="0" presId="urn:microsoft.com/office/officeart/2005/8/layout/hProcess11"/>
    <dgm:cxn modelId="{F67C4AEC-A5D3-4235-89B2-98B89C0C4B74}" type="presParOf" srcId="{FA9A04EE-BB11-439C-9F86-7FABCC908A91}" destId="{86EEFC77-D435-4809-B651-286E03AE2915}" srcOrd="1" destOrd="0" presId="urn:microsoft.com/office/officeart/2005/8/layout/hProcess11"/>
    <dgm:cxn modelId="{E146F3EA-9A6F-466D-9E4E-C310B0200215}" type="presParOf" srcId="{FA9A04EE-BB11-439C-9F86-7FABCC908A91}" destId="{25248686-5AE7-4A1E-A216-737C331DF21C}" srcOrd="2" destOrd="0" presId="urn:microsoft.com/office/officeart/2005/8/layout/hProcess11"/>
    <dgm:cxn modelId="{5337AE30-14BE-4D89-9B10-C68B8FBD6789}" type="presParOf" srcId="{9FA228E7-F1F9-4F68-A09B-944578FBAC14}" destId="{E54CFF4A-268E-4849-A400-F48EC076050C}" srcOrd="1" destOrd="0" presId="urn:microsoft.com/office/officeart/2005/8/layout/hProcess11"/>
    <dgm:cxn modelId="{F4D5A597-0337-47C5-A6FA-C912C5786E3B}" type="presParOf" srcId="{9FA228E7-F1F9-4F68-A09B-944578FBAC14}" destId="{8FB22DF5-31D3-4DAA-B985-E4EB080D28ED}" srcOrd="2" destOrd="0" presId="urn:microsoft.com/office/officeart/2005/8/layout/hProcess11"/>
    <dgm:cxn modelId="{B302BA80-ED88-4EFB-B9EA-845226F0F4A5}" type="presParOf" srcId="{8FB22DF5-31D3-4DAA-B985-E4EB080D28ED}" destId="{96C0BBA4-BBC2-472B-BDF4-EE51171961AC}" srcOrd="0" destOrd="0" presId="urn:microsoft.com/office/officeart/2005/8/layout/hProcess11"/>
    <dgm:cxn modelId="{385376B9-0392-4E6E-9005-03C12C8DCA43}" type="presParOf" srcId="{8FB22DF5-31D3-4DAA-B985-E4EB080D28ED}" destId="{BFC1141A-AD9A-42F1-86DA-F57533F91CB1}" srcOrd="1" destOrd="0" presId="urn:microsoft.com/office/officeart/2005/8/layout/hProcess11"/>
    <dgm:cxn modelId="{E0423387-05CF-4E51-BECA-62F551ED2BBB}" type="presParOf" srcId="{8FB22DF5-31D3-4DAA-B985-E4EB080D28ED}" destId="{26E07D31-9766-4768-AAAA-EC40FAC5957B}" srcOrd="2" destOrd="0" presId="urn:microsoft.com/office/officeart/2005/8/layout/hProcess11"/>
    <dgm:cxn modelId="{CA497779-47A3-4A72-956D-D7464DD6326F}" type="presParOf" srcId="{9FA228E7-F1F9-4F68-A09B-944578FBAC14}" destId="{9AFEF29E-7261-47BF-88F1-76CC8F472191}" srcOrd="3" destOrd="0" presId="urn:microsoft.com/office/officeart/2005/8/layout/hProcess11"/>
    <dgm:cxn modelId="{670B59A7-9321-4FEF-B238-4B94991345E5}" type="presParOf" srcId="{9FA228E7-F1F9-4F68-A09B-944578FBAC14}" destId="{37ABF261-D23F-49A7-AA52-53F1D5ACCC42}" srcOrd="4" destOrd="0" presId="urn:microsoft.com/office/officeart/2005/8/layout/hProcess11"/>
    <dgm:cxn modelId="{B96E7A0C-A3F6-405E-9E93-8475E002F577}" type="presParOf" srcId="{37ABF261-D23F-49A7-AA52-53F1D5ACCC42}" destId="{27000B06-90C7-4D98-B944-E6E5E6797441}" srcOrd="0" destOrd="0" presId="urn:microsoft.com/office/officeart/2005/8/layout/hProcess11"/>
    <dgm:cxn modelId="{62241142-F882-4632-9C19-5A9D1F3EE106}" type="presParOf" srcId="{37ABF261-D23F-49A7-AA52-53F1D5ACCC42}" destId="{8D68A3CE-67A5-4EC4-AA20-4DF1BD4DE32B}" srcOrd="1" destOrd="0" presId="urn:microsoft.com/office/officeart/2005/8/layout/hProcess11"/>
    <dgm:cxn modelId="{3FECBDF6-6854-4B54-8BE6-722CF2032771}" type="presParOf" srcId="{37ABF261-D23F-49A7-AA52-53F1D5ACCC42}" destId="{72952F94-7737-432C-A124-EB6EB0422C9B}"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5A596E-0AB3-4D1A-ADD5-9932DC50232A}">
      <dsp:nvSpPr>
        <dsp:cNvPr id="0" name=""/>
        <dsp:cNvSpPr/>
      </dsp:nvSpPr>
      <dsp:spPr>
        <a:xfrm>
          <a:off x="0" y="0"/>
          <a:ext cx="3606230" cy="3606230"/>
        </a:xfrm>
        <a:prstGeom prst="pie">
          <a:avLst>
            <a:gd name="adj1" fmla="val 5400000"/>
            <a:gd name="adj2" fmla="val 162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4DEB9AF-D3B1-43C9-A186-AC64C77214A0}">
      <dsp:nvSpPr>
        <dsp:cNvPr id="0" name=""/>
        <dsp:cNvSpPr/>
      </dsp:nvSpPr>
      <dsp:spPr>
        <a:xfrm>
          <a:off x="1803115" y="0"/>
          <a:ext cx="5911921" cy="360623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Symbol" panose="05050102010706020507" pitchFamily="18" charset="2"/>
            <a:buNone/>
          </a:pPr>
          <a:r>
            <a:rPr lang="en-US" sz="2000" b="1" kern="1200" dirty="0">
              <a:latin typeface="Arial" panose="020B0604020202020204" pitchFamily="34" charset="0"/>
              <a:cs typeface="Arial" panose="020B0604020202020204" pitchFamily="34" charset="0"/>
            </a:rPr>
            <a:t>Impact of geopolitics on the cybersecurity threat landscape</a:t>
          </a:r>
          <a:endParaRPr lang="LID4096" sz="2000" kern="1200" dirty="0">
            <a:latin typeface="Arial" panose="020B0604020202020204" pitchFamily="34" charset="0"/>
            <a:cs typeface="Arial" panose="020B0604020202020204" pitchFamily="34" charset="0"/>
          </a:endParaRPr>
        </a:p>
      </dsp:txBody>
      <dsp:txXfrm>
        <a:off x="1803115" y="0"/>
        <a:ext cx="5911921" cy="766323"/>
      </dsp:txXfrm>
    </dsp:sp>
    <dsp:sp modelId="{65EF97D7-0AC2-4921-81E0-ED2585FD5E31}">
      <dsp:nvSpPr>
        <dsp:cNvPr id="0" name=""/>
        <dsp:cNvSpPr/>
      </dsp:nvSpPr>
      <dsp:spPr>
        <a:xfrm>
          <a:off x="473317" y="766323"/>
          <a:ext cx="2659594" cy="2659594"/>
        </a:xfrm>
        <a:prstGeom prst="pie">
          <a:avLst>
            <a:gd name="adj1" fmla="val 5400000"/>
            <a:gd name="adj2" fmla="val 16200000"/>
          </a:avLst>
        </a:prstGeom>
        <a:solidFill>
          <a:schemeClr val="bg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4E65663-A76A-44DF-9BB4-E9DC4FD9EBE1}">
      <dsp:nvSpPr>
        <dsp:cNvPr id="0" name=""/>
        <dsp:cNvSpPr/>
      </dsp:nvSpPr>
      <dsp:spPr>
        <a:xfrm>
          <a:off x="1803115" y="766323"/>
          <a:ext cx="5911921" cy="2659594"/>
        </a:xfrm>
        <a:prstGeom prst="rect">
          <a:avLst/>
        </a:prstGeom>
        <a:solidFill>
          <a:schemeClr val="lt1">
            <a:alpha val="90000"/>
            <a:hueOff val="0"/>
            <a:satOff val="0"/>
            <a:lumOff val="0"/>
            <a:alphaOff val="0"/>
          </a:schemeClr>
        </a:solidFill>
        <a:ln w="6350" cap="flat" cmpd="sng" algn="ctr">
          <a:solidFill>
            <a:schemeClr val="bg2"/>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Symbol" panose="05050102010706020507" pitchFamily="18" charset="2"/>
            <a:buNone/>
          </a:pPr>
          <a:r>
            <a:rPr lang="en-US" sz="2000" b="1" kern="1200" dirty="0">
              <a:latin typeface="Arial" panose="020B0604020202020204" pitchFamily="34" charset="0"/>
              <a:cs typeface="Arial" panose="020B0604020202020204" pitchFamily="34" charset="0"/>
            </a:rPr>
            <a:t>Threat actors increasing their capabilities</a:t>
          </a:r>
          <a:endParaRPr lang="LID4096" sz="2000" kern="1200" dirty="0">
            <a:latin typeface="Arial" panose="020B0604020202020204" pitchFamily="34" charset="0"/>
            <a:cs typeface="Arial" panose="020B0604020202020204" pitchFamily="34" charset="0"/>
          </a:endParaRPr>
        </a:p>
      </dsp:txBody>
      <dsp:txXfrm>
        <a:off x="1803115" y="766323"/>
        <a:ext cx="5911921" cy="766323"/>
      </dsp:txXfrm>
    </dsp:sp>
    <dsp:sp modelId="{D9E59C89-DAD0-4FAC-9D39-5319EA18C6BB}">
      <dsp:nvSpPr>
        <dsp:cNvPr id="0" name=""/>
        <dsp:cNvSpPr/>
      </dsp:nvSpPr>
      <dsp:spPr>
        <a:xfrm>
          <a:off x="946635" y="1532647"/>
          <a:ext cx="1712959" cy="1712959"/>
        </a:xfrm>
        <a:prstGeom prst="pie">
          <a:avLst>
            <a:gd name="adj1" fmla="val 5400000"/>
            <a:gd name="adj2" fmla="val 162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6A50666-5433-4E8D-8F3E-632D87BD8DB3}">
      <dsp:nvSpPr>
        <dsp:cNvPr id="0" name=""/>
        <dsp:cNvSpPr/>
      </dsp:nvSpPr>
      <dsp:spPr>
        <a:xfrm>
          <a:off x="1803115" y="1532647"/>
          <a:ext cx="5911921" cy="1712959"/>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Symbol" panose="05050102010706020507" pitchFamily="18" charset="2"/>
            <a:buNone/>
          </a:pPr>
          <a:r>
            <a:rPr lang="en-US" sz="2000" b="1" kern="1200" dirty="0">
              <a:latin typeface="Arial" panose="020B0604020202020204" pitchFamily="34" charset="0"/>
              <a:cs typeface="Arial" panose="020B0604020202020204" pitchFamily="34" charset="0"/>
            </a:rPr>
            <a:t>Ransomware and attacks against availability rank the highest during the reporting period</a:t>
          </a:r>
          <a:endParaRPr lang="LID4096" sz="2000" kern="1200" dirty="0">
            <a:latin typeface="Arial" panose="020B0604020202020204" pitchFamily="34" charset="0"/>
            <a:cs typeface="Arial" panose="020B0604020202020204" pitchFamily="34" charset="0"/>
          </a:endParaRPr>
        </a:p>
      </dsp:txBody>
      <dsp:txXfrm>
        <a:off x="1803115" y="1532647"/>
        <a:ext cx="5911921" cy="766323"/>
      </dsp:txXfrm>
    </dsp:sp>
    <dsp:sp modelId="{386DE32B-28D5-4D80-82C5-5776B7D30066}">
      <dsp:nvSpPr>
        <dsp:cNvPr id="0" name=""/>
        <dsp:cNvSpPr/>
      </dsp:nvSpPr>
      <dsp:spPr>
        <a:xfrm>
          <a:off x="1419953" y="2298971"/>
          <a:ext cx="766323" cy="766323"/>
        </a:xfrm>
        <a:prstGeom prst="pie">
          <a:avLst>
            <a:gd name="adj1" fmla="val 5400000"/>
            <a:gd name="adj2" fmla="val 162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D136D74-7DC5-425C-9901-A36813E0ADAC}">
      <dsp:nvSpPr>
        <dsp:cNvPr id="0" name=""/>
        <dsp:cNvSpPr/>
      </dsp:nvSpPr>
      <dsp:spPr>
        <a:xfrm>
          <a:off x="1803115" y="2298971"/>
          <a:ext cx="5911921" cy="766323"/>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Symbol" panose="05050102010706020507" pitchFamily="18" charset="2"/>
            <a:buNone/>
          </a:pPr>
          <a:r>
            <a:rPr lang="en-US" sz="2000" b="1" kern="1200" dirty="0">
              <a:latin typeface="Arial" panose="020B0604020202020204" pitchFamily="34" charset="0"/>
              <a:cs typeface="Arial" panose="020B0604020202020204" pitchFamily="34" charset="0"/>
            </a:rPr>
            <a:t>Novel, hybrid and emerging threats are marking the threat landscape with high impact</a:t>
          </a:r>
          <a:endParaRPr lang="LID4096" sz="2000" kern="1200" dirty="0">
            <a:latin typeface="Arial" panose="020B0604020202020204" pitchFamily="34" charset="0"/>
            <a:cs typeface="Arial" panose="020B0604020202020204" pitchFamily="34" charset="0"/>
          </a:endParaRPr>
        </a:p>
      </dsp:txBody>
      <dsp:txXfrm>
        <a:off x="1803115" y="2298971"/>
        <a:ext cx="5911921" cy="7663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E96B88-24BB-4659-8936-245969E223AE}">
      <dsp:nvSpPr>
        <dsp:cNvPr id="0" name=""/>
        <dsp:cNvSpPr/>
      </dsp:nvSpPr>
      <dsp:spPr>
        <a:xfrm>
          <a:off x="0" y="1219199"/>
          <a:ext cx="7454765" cy="162560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07FEE3-F77B-4B02-A811-498B32FC4112}">
      <dsp:nvSpPr>
        <dsp:cNvPr id="0" name=""/>
        <dsp:cNvSpPr/>
      </dsp:nvSpPr>
      <dsp:spPr>
        <a:xfrm>
          <a:off x="0" y="55416"/>
          <a:ext cx="1531857"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US" sz="2000" b="1" kern="1200" dirty="0"/>
            <a:t>24h </a:t>
          </a:r>
        </a:p>
        <a:p>
          <a:pPr marL="0" lvl="0" indent="0" algn="ctr" defTabSz="889000">
            <a:lnSpc>
              <a:spcPct val="90000"/>
            </a:lnSpc>
            <a:spcBef>
              <a:spcPct val="0"/>
            </a:spcBef>
            <a:spcAft>
              <a:spcPct val="35000"/>
            </a:spcAft>
            <a:buNone/>
          </a:pPr>
          <a:r>
            <a:rPr lang="en-US" sz="2000" kern="1200" dirty="0"/>
            <a:t>Early warning</a:t>
          </a:r>
        </a:p>
      </dsp:txBody>
      <dsp:txXfrm>
        <a:off x="0" y="55416"/>
        <a:ext cx="1531857" cy="1625600"/>
      </dsp:txXfrm>
    </dsp:sp>
    <dsp:sp modelId="{86EEFC77-D435-4809-B651-286E03AE2915}">
      <dsp:nvSpPr>
        <dsp:cNvPr id="0" name=""/>
        <dsp:cNvSpPr/>
      </dsp:nvSpPr>
      <dsp:spPr>
        <a:xfrm>
          <a:off x="563489" y="1828800"/>
          <a:ext cx="406400" cy="4064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C0BBA4-BBC2-472B-BDF4-EE51171961AC}">
      <dsp:nvSpPr>
        <dsp:cNvPr id="0" name=""/>
        <dsp:cNvSpPr/>
      </dsp:nvSpPr>
      <dsp:spPr>
        <a:xfrm>
          <a:off x="1867826" y="95000"/>
          <a:ext cx="2870755"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0" lvl="0" indent="0" algn="ctr" defTabSz="933450">
            <a:lnSpc>
              <a:spcPct val="90000"/>
            </a:lnSpc>
            <a:spcBef>
              <a:spcPct val="0"/>
            </a:spcBef>
            <a:spcAft>
              <a:spcPct val="35000"/>
            </a:spcAft>
            <a:buNone/>
          </a:pPr>
          <a:r>
            <a:rPr lang="en-US" sz="2100" b="1" kern="1200" dirty="0"/>
            <a:t>72h</a:t>
          </a:r>
          <a:r>
            <a:rPr lang="en-US" sz="2100" kern="1200" dirty="0"/>
            <a:t> </a:t>
          </a:r>
        </a:p>
        <a:p>
          <a:pPr marL="0" lvl="0" indent="0" algn="ctr" defTabSz="933450">
            <a:lnSpc>
              <a:spcPct val="90000"/>
            </a:lnSpc>
            <a:spcBef>
              <a:spcPct val="0"/>
            </a:spcBef>
            <a:spcAft>
              <a:spcPct val="35000"/>
            </a:spcAft>
            <a:buNone/>
          </a:pPr>
          <a:r>
            <a:rPr lang="en-US" sz="2100" kern="1200" dirty="0"/>
            <a:t>Update the information</a:t>
          </a:r>
        </a:p>
        <a:p>
          <a:pPr marL="0" lvl="0" indent="0" algn="ctr" defTabSz="933450">
            <a:lnSpc>
              <a:spcPct val="90000"/>
            </a:lnSpc>
            <a:spcBef>
              <a:spcPct val="0"/>
            </a:spcBef>
            <a:spcAft>
              <a:spcPct val="35000"/>
            </a:spcAft>
            <a:buNone/>
          </a:pPr>
          <a:r>
            <a:rPr lang="en-US" sz="2100" kern="1200" dirty="0"/>
            <a:t> Initial assessment</a:t>
          </a:r>
        </a:p>
      </dsp:txBody>
      <dsp:txXfrm>
        <a:off x="1867826" y="95000"/>
        <a:ext cx="2870755" cy="1625600"/>
      </dsp:txXfrm>
    </dsp:sp>
    <dsp:sp modelId="{BFC1141A-AD9A-42F1-86DA-F57533F91CB1}">
      <dsp:nvSpPr>
        <dsp:cNvPr id="0" name=""/>
        <dsp:cNvSpPr/>
      </dsp:nvSpPr>
      <dsp:spPr>
        <a:xfrm>
          <a:off x="2837113" y="1828800"/>
          <a:ext cx="406400" cy="4064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000B06-90C7-4D98-B944-E6E5E6797441}">
      <dsp:nvSpPr>
        <dsp:cNvPr id="0" name=""/>
        <dsp:cNvSpPr/>
      </dsp:nvSpPr>
      <dsp:spPr>
        <a:xfrm>
          <a:off x="2241234" y="2281854"/>
          <a:ext cx="2160518"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US" sz="2000" b="1" kern="1200" dirty="0"/>
            <a:t>To CSIRT or Competent Authority</a:t>
          </a:r>
        </a:p>
      </dsp:txBody>
      <dsp:txXfrm>
        <a:off x="2241234" y="2281854"/>
        <a:ext cx="2160518" cy="1625600"/>
      </dsp:txXfrm>
    </dsp:sp>
    <dsp:sp modelId="{8D68A3CE-67A5-4EC4-AA20-4DF1BD4DE32B}">
      <dsp:nvSpPr>
        <dsp:cNvPr id="0" name=""/>
        <dsp:cNvSpPr/>
      </dsp:nvSpPr>
      <dsp:spPr>
        <a:xfrm>
          <a:off x="5425068" y="1828800"/>
          <a:ext cx="406400" cy="4064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B11EB666-1AB0-4F53-BC0D-74EAAB0A8B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a:extLst>
              <a:ext uri="{FF2B5EF4-FFF2-40B4-BE49-F238E27FC236}">
                <a16:creationId xmlns:a16="http://schemas.microsoft.com/office/drawing/2014/main" id="{D0829DC8-0093-4D70-809B-B87B7973D01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87E3A6-9411-4918-A7F6-EEA05EC21BB3}" type="datetimeFigureOut">
              <a:rPr lang="cs-CZ" smtClean="0"/>
              <a:t>09.10.2023</a:t>
            </a:fld>
            <a:endParaRPr lang="cs-CZ"/>
          </a:p>
        </p:txBody>
      </p:sp>
      <p:sp>
        <p:nvSpPr>
          <p:cNvPr id="4" name="Zástupný symbol pro zápatí 3">
            <a:extLst>
              <a:ext uri="{FF2B5EF4-FFF2-40B4-BE49-F238E27FC236}">
                <a16:creationId xmlns:a16="http://schemas.microsoft.com/office/drawing/2014/main" id="{66C7D44C-F93B-4A09-9AFD-716853758E3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a:extLst>
              <a:ext uri="{FF2B5EF4-FFF2-40B4-BE49-F238E27FC236}">
                <a16:creationId xmlns:a16="http://schemas.microsoft.com/office/drawing/2014/main" id="{40DE8202-963F-4B21-8441-BF321AA2F0C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25424B-0914-4654-86C3-DA5571BD365B}" type="slidenum">
              <a:rPr lang="cs-CZ" smtClean="0"/>
              <a:t>‹#›</a:t>
            </a:fld>
            <a:endParaRPr lang="cs-CZ"/>
          </a:p>
        </p:txBody>
      </p:sp>
    </p:spTree>
    <p:extLst>
      <p:ext uri="{BB962C8B-B14F-4D97-AF65-F5344CB8AC3E}">
        <p14:creationId xmlns:p14="http://schemas.microsoft.com/office/powerpoint/2010/main" val="30019567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E5A512-FD3C-42C3-8F69-92774F4F4D3C}" type="datetimeFigureOut">
              <a:rPr lang="cs-CZ" smtClean="0"/>
              <a:t>09.10.2023</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40B6F2-39BF-4782-9A62-09DEC8CE7498}" type="slidenum">
              <a:rPr lang="cs-CZ" smtClean="0"/>
              <a:t>‹#›</a:t>
            </a:fld>
            <a:endParaRPr lang="cs-CZ"/>
          </a:p>
        </p:txBody>
      </p:sp>
    </p:spTree>
    <p:extLst>
      <p:ext uri="{BB962C8B-B14F-4D97-AF65-F5344CB8AC3E}">
        <p14:creationId xmlns:p14="http://schemas.microsoft.com/office/powerpoint/2010/main" val="4283211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en.wikipedia.org/wiki/Data_breach" TargetMode="External"/><Relationship Id="rId3" Type="http://schemas.openxmlformats.org/officeDocument/2006/relationships/hyperlink" Target="https://en.wikipedia.org/wiki/Malware" TargetMode="External"/><Relationship Id="rId7" Type="http://schemas.openxmlformats.org/officeDocument/2006/relationships/hyperlink" Target="https://en.wikipedia.org/wiki/Advanced_persistent_threat"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en.wikipedia.org/wiki/Cyberattack" TargetMode="External"/><Relationship Id="rId5" Type="http://schemas.openxmlformats.org/officeDocument/2006/relationships/hyperlink" Target="https://en.wikipedia.org/wiki/Programmable_logic_controller" TargetMode="External"/><Relationship Id="rId4" Type="http://schemas.openxmlformats.org/officeDocument/2006/relationships/hyperlink" Target="https://en.wikipedia.org/wiki/Computer_worm" TargetMode="External"/><Relationship Id="rId9" Type="http://schemas.openxmlformats.org/officeDocument/2006/relationships/hyperlink" Target="https://en.wikipedia.org/wiki/Enterprise_softwar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40B6F2-39BF-4782-9A62-09DEC8CE7498}" type="slidenum">
              <a:rPr lang="cs-CZ" smtClean="0"/>
              <a:t>1</a:t>
            </a:fld>
            <a:endParaRPr lang="cs-CZ"/>
          </a:p>
        </p:txBody>
      </p:sp>
    </p:spTree>
    <p:extLst>
      <p:ext uri="{BB962C8B-B14F-4D97-AF65-F5344CB8AC3E}">
        <p14:creationId xmlns:p14="http://schemas.microsoft.com/office/powerpoint/2010/main" val="1810835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When it comes to the EU CS policy and regulatory framework, the key instrument is the Network and Information Security Directive, or NIS Directive, which aims at ensuring the CS and resilience of critical sectors and so-called essential services. So, you are probably familiar with the compliance aspects of the NIS Directive, which have to do with security obligations for OES, and the obligations of reporting of incidents of significant impact, but the NIS Directive goes beyond that and establishes the means by which the MS and the European Commission can collaborate in the context of CS.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So, for instance the Cooperation Group has been established to provide the strategy governance for the implementation of the NIS Directive and also have strategic discussion on the next steps of the development of the EU policy and regulatory framework. And the CSIRT Network, which is the technical and operational counterpart of the Cooperation Group, where for instance national CSIRTs can work together and exchange information in cases of large-scale cross-border incidents.</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 Cooperation Group is comprised by several Workstream focused specific areas and sectors, and one of these Workstreams is dedicated to Security Measures and Coordinated Vulnerability Disclosure.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10"/>
          </p:nvPr>
        </p:nvSpPr>
        <p:spPr/>
        <p:txBody>
          <a:bodyPr/>
          <a:lstStyle/>
          <a:p>
            <a:fld id="{AB40B6F2-39BF-4782-9A62-09DEC8CE7498}" type="slidenum">
              <a:rPr lang="cs-CZ" smtClean="0"/>
              <a:t>11</a:t>
            </a:fld>
            <a:endParaRPr lang="cs-CZ"/>
          </a:p>
        </p:txBody>
      </p:sp>
    </p:spTree>
    <p:extLst>
      <p:ext uri="{BB962C8B-B14F-4D97-AF65-F5344CB8AC3E}">
        <p14:creationId xmlns:p14="http://schemas.microsoft.com/office/powerpoint/2010/main" val="1119498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buFont typeface="Arial" panose="020B0604020202020204" pitchFamily="34" charset="0"/>
              <a:buChar char="•"/>
            </a:pPr>
            <a:r>
              <a:rPr lang="en-US" dirty="0"/>
              <a:t>NISD has contributed to improving the level of cybersecurity across the EU</a:t>
            </a:r>
          </a:p>
          <a:p>
            <a:pPr marL="342900" lvl="1" indent="-342900">
              <a:buFont typeface="Arial" panose="020B0604020202020204" pitchFamily="34" charset="0"/>
              <a:buChar char="•"/>
            </a:pPr>
            <a:r>
              <a:rPr lang="en-US" dirty="0"/>
              <a:t>Difficulties in assessing, monitoring and reviewing the National Cybersecurity Strategies Different levels of maturity in the incident response capabilities domain from one sector to another</a:t>
            </a:r>
          </a:p>
          <a:p>
            <a:pPr marL="342900" lvl="1" indent="-342900">
              <a:buFont typeface="Arial" panose="020B0604020202020204" pitchFamily="34" charset="0"/>
              <a:buChar char="•"/>
            </a:pPr>
            <a:r>
              <a:rPr lang="en-US" dirty="0"/>
              <a:t>Many MS include more sectors than those in Annex II of the Directive</a:t>
            </a:r>
          </a:p>
          <a:p>
            <a:pPr marL="342900" lvl="1" indent="-342900">
              <a:buFont typeface="Arial" panose="020B0604020202020204" pitchFamily="34" charset="0"/>
              <a:buChar char="•"/>
            </a:pPr>
            <a:r>
              <a:rPr lang="en-US" dirty="0"/>
              <a:t>Identification of OES is not based on harmonized approaches</a:t>
            </a:r>
          </a:p>
          <a:p>
            <a:pPr marL="342900" lvl="1" indent="-342900">
              <a:buFont typeface="Arial" panose="020B0604020202020204" pitchFamily="34" charset="0"/>
              <a:buChar char="•"/>
            </a:pPr>
            <a:r>
              <a:rPr lang="en-US" dirty="0"/>
              <a:t>Different reporting thresholds</a:t>
            </a:r>
          </a:p>
          <a:p>
            <a:pPr marL="342900" lvl="1" indent="-342900">
              <a:buFont typeface="Arial" panose="020B0604020202020204" pitchFamily="34" charset="0"/>
              <a:buChar char="•"/>
            </a:pPr>
            <a:r>
              <a:rPr lang="en-US" dirty="0"/>
              <a:t>Coexistence with other regulatory frameworks (e.g. NISD, GDPR, CSA)</a:t>
            </a:r>
          </a:p>
          <a:p>
            <a:pPr marL="342900" lvl="1" indent="-342900">
              <a:buFont typeface="Arial" panose="020B0604020202020204" pitchFamily="34" charset="0"/>
              <a:buChar char="•"/>
            </a:pPr>
            <a:r>
              <a:rPr lang="en-US" dirty="0"/>
              <a:t>Collaboration with private sector is missing</a:t>
            </a:r>
          </a:p>
          <a:p>
            <a:endParaRPr lang="en-GB" dirty="0"/>
          </a:p>
        </p:txBody>
      </p:sp>
      <p:sp>
        <p:nvSpPr>
          <p:cNvPr id="4" name="Slide Number Placeholder 3"/>
          <p:cNvSpPr>
            <a:spLocks noGrp="1"/>
          </p:cNvSpPr>
          <p:nvPr>
            <p:ph type="sldNum" sz="quarter" idx="10"/>
          </p:nvPr>
        </p:nvSpPr>
        <p:spPr/>
        <p:txBody>
          <a:bodyPr/>
          <a:lstStyle/>
          <a:p>
            <a:fld id="{AB40B6F2-39BF-4782-9A62-09DEC8CE7498}" type="slidenum">
              <a:rPr lang="cs-CZ" smtClean="0"/>
              <a:t>12</a:t>
            </a:fld>
            <a:endParaRPr lang="cs-CZ"/>
          </a:p>
        </p:txBody>
      </p:sp>
    </p:spTree>
    <p:extLst>
      <p:ext uri="{BB962C8B-B14F-4D97-AF65-F5344CB8AC3E}">
        <p14:creationId xmlns:p14="http://schemas.microsoft.com/office/powerpoint/2010/main" val="2576312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NIS2 proposal deals on the lessons learned from the implementation of the NIS Directive, and tries to achieve even greater harmonization in how for example OES are identified, or what are the baseline security requirements for OES, but it also introduces several new elements of interest such as the CVD and the EU VDB.</a:t>
            </a:r>
          </a:p>
          <a:p>
            <a:endParaRPr lang="en-US" dirty="0"/>
          </a:p>
        </p:txBody>
      </p:sp>
      <p:sp>
        <p:nvSpPr>
          <p:cNvPr id="4" name="Slide Number Placeholder 3"/>
          <p:cNvSpPr>
            <a:spLocks noGrp="1"/>
          </p:cNvSpPr>
          <p:nvPr>
            <p:ph type="sldNum" sz="quarter" idx="5"/>
          </p:nvPr>
        </p:nvSpPr>
        <p:spPr/>
        <p:txBody>
          <a:bodyPr/>
          <a:lstStyle/>
          <a:p>
            <a:fld id="{AB40B6F2-39BF-4782-9A62-09DEC8CE7498}" type="slidenum">
              <a:rPr lang="cs-CZ" smtClean="0"/>
              <a:t>13</a:t>
            </a:fld>
            <a:endParaRPr lang="cs-CZ"/>
          </a:p>
        </p:txBody>
      </p:sp>
    </p:spTree>
    <p:extLst>
      <p:ext uri="{BB962C8B-B14F-4D97-AF65-F5344CB8AC3E}">
        <p14:creationId xmlns:p14="http://schemas.microsoft.com/office/powerpoint/2010/main" val="3129689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000000"/>
                </a:solidFill>
                <a:latin typeface="EUAlbertina"/>
              </a:rPr>
              <a:t>Member States shall ensure that essential and important entities take appropriate and proportionate technical, operational and </a:t>
            </a:r>
            <a:r>
              <a:rPr lang="en-US" sz="1200" b="0" i="0" u="none" strike="noStrike" baseline="0" dirty="0" err="1">
                <a:solidFill>
                  <a:srgbClr val="000000"/>
                </a:solidFill>
                <a:latin typeface="EUAlbertina"/>
              </a:rPr>
              <a:t>organisational</a:t>
            </a:r>
            <a:r>
              <a:rPr lang="en-US" sz="1200" b="0" i="0" u="none" strike="noStrike" baseline="0" dirty="0">
                <a:solidFill>
                  <a:srgbClr val="000000"/>
                </a:solidFill>
                <a:latin typeface="EUAlbertina"/>
              </a:rPr>
              <a:t> measures to manage the risks posed to the security of network and information systems which those entities use for their operations or for the provision of their services, and to prevent or </a:t>
            </a:r>
            <a:r>
              <a:rPr lang="en-US" sz="1200" b="0" i="0" u="none" strike="noStrike" baseline="0" dirty="0" err="1">
                <a:solidFill>
                  <a:srgbClr val="000000"/>
                </a:solidFill>
                <a:latin typeface="EUAlbertina"/>
              </a:rPr>
              <a:t>minimise</a:t>
            </a:r>
            <a:r>
              <a:rPr lang="en-US" sz="1200" b="0" i="0" u="none" strike="noStrike" baseline="0" dirty="0">
                <a:solidFill>
                  <a:srgbClr val="000000"/>
                </a:solidFill>
                <a:latin typeface="EUAlbertina"/>
              </a:rPr>
              <a:t> the impact of incidents on recipients of their services and on other services</a:t>
            </a:r>
            <a:endParaRPr lang="en-US" dirty="0"/>
          </a:p>
        </p:txBody>
      </p:sp>
      <p:sp>
        <p:nvSpPr>
          <p:cNvPr id="4" name="Slide Number Placeholder 3"/>
          <p:cNvSpPr>
            <a:spLocks noGrp="1"/>
          </p:cNvSpPr>
          <p:nvPr>
            <p:ph type="sldNum" sz="quarter" idx="5"/>
          </p:nvPr>
        </p:nvSpPr>
        <p:spPr/>
        <p:txBody>
          <a:bodyPr/>
          <a:lstStyle/>
          <a:p>
            <a:fld id="{AB40B6F2-39BF-4782-9A62-09DEC8CE7498}" type="slidenum">
              <a:rPr lang="cs-CZ" smtClean="0"/>
              <a:t>14</a:t>
            </a:fld>
            <a:endParaRPr lang="cs-CZ"/>
          </a:p>
        </p:txBody>
      </p:sp>
    </p:spTree>
    <p:extLst>
      <p:ext uri="{BB962C8B-B14F-4D97-AF65-F5344CB8AC3E}">
        <p14:creationId xmlns:p14="http://schemas.microsoft.com/office/powerpoint/2010/main" val="723962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1" dirty="0">
                <a:solidFill>
                  <a:srgbClr val="000000"/>
                </a:solidFill>
                <a:effectLst/>
                <a:latin typeface="Arial" panose="020B0604020202020204" pitchFamily="34" charset="0"/>
              </a:rPr>
              <a:t>An incident shall be considered to be significant if:</a:t>
            </a:r>
            <a:r>
              <a:rPr lang="en-US" sz="1800" b="0" i="0" dirty="0">
                <a:solidFill>
                  <a:srgbClr val="000000"/>
                </a:solidFill>
                <a:effectLst/>
                <a:latin typeface="Arial" panose="020B0604020202020204" pitchFamily="34" charset="0"/>
              </a:rPr>
              <a:t> </a:t>
            </a:r>
            <a:endParaRPr lang="en-US" b="0" i="0" dirty="0">
              <a:solidFill>
                <a:srgbClr val="000000"/>
              </a:solidFill>
              <a:effectLst/>
              <a:latin typeface="Segoe UI" panose="020B0502040204020203" pitchFamily="34" charset="0"/>
            </a:endParaRPr>
          </a:p>
          <a:p>
            <a:pPr algn="l" rtl="0" fontAlgn="base"/>
            <a:r>
              <a:rPr lang="en-US" sz="1800" b="0" i="1" dirty="0">
                <a:solidFill>
                  <a:srgbClr val="000000"/>
                </a:solidFill>
                <a:effectLst/>
                <a:latin typeface="Arial" panose="020B0604020202020204" pitchFamily="34" charset="0"/>
              </a:rPr>
              <a:t>(a) it has caused or is capable of causing severe operational disruption of the services or financial loss for the entity concerned;</a:t>
            </a:r>
            <a:r>
              <a:rPr lang="en-US" sz="1800" b="0" i="0" dirty="0">
                <a:solidFill>
                  <a:srgbClr val="000000"/>
                </a:solidFill>
                <a:effectLst/>
                <a:latin typeface="Arial" panose="020B0604020202020204" pitchFamily="34" charset="0"/>
              </a:rPr>
              <a:t> </a:t>
            </a:r>
            <a:endParaRPr lang="en-US" b="0" i="0" dirty="0">
              <a:solidFill>
                <a:srgbClr val="000000"/>
              </a:solidFill>
              <a:effectLst/>
              <a:latin typeface="Segoe UI" panose="020B0502040204020203" pitchFamily="34" charset="0"/>
            </a:endParaRPr>
          </a:p>
          <a:p>
            <a:pPr algn="l" rtl="0" fontAlgn="base"/>
            <a:r>
              <a:rPr lang="en-US" sz="1800" b="0" i="1" dirty="0">
                <a:solidFill>
                  <a:srgbClr val="000000"/>
                </a:solidFill>
                <a:effectLst/>
                <a:latin typeface="Arial" panose="020B0604020202020204" pitchFamily="34" charset="0"/>
              </a:rPr>
              <a:t>(b)it has affected or is capable of affecting other natural or legal persons by causing considerable material or non-material damage</a:t>
            </a:r>
            <a:endParaRPr lang="en-US" b="0" i="0" dirty="0">
              <a:solidFill>
                <a:srgbClr val="000000"/>
              </a:solidFill>
              <a:effectLst/>
              <a:latin typeface="Segoe UI" panose="020B0502040204020203" pitchFamily="34" charset="0"/>
            </a:endParaRPr>
          </a:p>
          <a:p>
            <a:endParaRPr lang="en-US" dirty="0"/>
          </a:p>
          <a:p>
            <a:endParaRPr lang="en-US" dirty="0"/>
          </a:p>
          <a:p>
            <a:pPr algn="l" rtl="0" fontAlgn="base"/>
            <a:r>
              <a:rPr lang="en-US" sz="1800" b="0" i="0" dirty="0">
                <a:solidFill>
                  <a:srgbClr val="000000"/>
                </a:solidFill>
                <a:effectLst/>
                <a:latin typeface="Arial" panose="020B0604020202020204" pitchFamily="34" charset="0"/>
              </a:rPr>
              <a:t>Based on the input received on the survey of MS feedback organized by WS3, the following principles for defining criteria for notification have been drawn. </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dirty="0">
                <a:solidFill>
                  <a:srgbClr val="000000"/>
                </a:solidFill>
                <a:effectLst/>
                <a:latin typeface="Arial" panose="020B0604020202020204" pitchFamily="34" charset="0"/>
              </a:rPr>
              <a:t>Moving away from quantitative absolute values for incident notification; </a:t>
            </a:r>
          </a:p>
          <a:p>
            <a:pPr algn="l" rtl="0" fontAlgn="base">
              <a:buFont typeface="Arial" panose="020B0604020202020204" pitchFamily="34" charset="0"/>
              <a:buChar char="•"/>
            </a:pPr>
            <a:r>
              <a:rPr lang="en-US" sz="1800" b="0" i="0" dirty="0">
                <a:solidFill>
                  <a:srgbClr val="000000"/>
                </a:solidFill>
                <a:effectLst/>
                <a:latin typeface="Arial" panose="020B0604020202020204" pitchFamily="34" charset="0"/>
              </a:rPr>
              <a:t>Qualitative criteria based on </a:t>
            </a:r>
            <a:r>
              <a:rPr lang="en-US" sz="1800" b="1" i="0" dirty="0">
                <a:solidFill>
                  <a:srgbClr val="000000"/>
                </a:solidFill>
                <a:effectLst/>
                <a:latin typeface="Arial" panose="020B0604020202020204" pitchFamily="34" charset="0"/>
              </a:rPr>
              <a:t>proportional values</a:t>
            </a:r>
            <a:r>
              <a:rPr lang="en-US" sz="1800" b="0" i="0" dirty="0">
                <a:solidFill>
                  <a:srgbClr val="000000"/>
                </a:solidFill>
                <a:effectLst/>
                <a:latin typeface="Arial" panose="020B0604020202020204" pitchFamily="34" charset="0"/>
              </a:rPr>
              <a:t>, when applicable; </a:t>
            </a:r>
          </a:p>
          <a:p>
            <a:pPr algn="l" rtl="0" fontAlgn="base">
              <a:buFont typeface="Arial" panose="020B0604020202020204" pitchFamily="34" charset="0"/>
              <a:buChar char="•"/>
            </a:pPr>
            <a:r>
              <a:rPr lang="en-US" sz="1800" b="1" i="0" dirty="0">
                <a:solidFill>
                  <a:srgbClr val="000000"/>
                </a:solidFill>
                <a:effectLst/>
                <a:latin typeface="Arial" panose="020B0604020202020204" pitchFamily="34" charset="0"/>
              </a:rPr>
              <a:t>Proportionality refers to the size of operations/services of an important and essential entity.</a:t>
            </a:r>
            <a:r>
              <a:rPr lang="en-US" sz="1800" b="0" i="0" dirty="0">
                <a:solidFill>
                  <a:srgbClr val="000000"/>
                </a:solidFill>
                <a:effectLst/>
                <a:latin typeface="Arial" panose="020B0604020202020204" pitchFamily="34" charset="0"/>
              </a:rPr>
              <a:t> </a:t>
            </a:r>
          </a:p>
          <a:p>
            <a:pPr algn="l" rtl="0" fontAlgn="base">
              <a:buFont typeface="Arial" panose="020B0604020202020204" pitchFamily="34" charset="0"/>
              <a:buChar char="•"/>
            </a:pPr>
            <a:r>
              <a:rPr lang="en-US" sz="1800" b="1" i="0" dirty="0">
                <a:solidFill>
                  <a:srgbClr val="000000"/>
                </a:solidFill>
                <a:effectLst/>
                <a:latin typeface="Arial" panose="020B0604020202020204" pitchFamily="34" charset="0"/>
              </a:rPr>
              <a:t>Notion of significance applies to important and essential entity.</a:t>
            </a:r>
            <a:r>
              <a:rPr lang="en-US" sz="1800" b="0" i="0" dirty="0">
                <a:solidFill>
                  <a:srgbClr val="000000"/>
                </a:solidFill>
                <a:effectLst/>
                <a:latin typeface="Arial" panose="020B0604020202020204" pitchFamily="34" charset="0"/>
              </a:rPr>
              <a:t> </a:t>
            </a:r>
          </a:p>
          <a:p>
            <a:pPr algn="l" rtl="0" fontAlgn="base">
              <a:buFont typeface="Arial" panose="020B0604020202020204" pitchFamily="34" charset="0"/>
              <a:buChar char="•"/>
            </a:pPr>
            <a:r>
              <a:rPr lang="en-US" sz="1800" b="0" i="0" dirty="0">
                <a:solidFill>
                  <a:srgbClr val="000000"/>
                </a:solidFill>
                <a:effectLst/>
                <a:latin typeface="Arial" panose="020B0604020202020204" pitchFamily="34" charset="0"/>
              </a:rPr>
              <a:t>Criteria are non-exclusive, meeting any of the criteria is sufficient for an incident to be reportable; </a:t>
            </a:r>
          </a:p>
          <a:p>
            <a:pPr algn="l" rtl="0" fontAlgn="base">
              <a:buFont typeface="Arial" panose="020B0604020202020204" pitchFamily="34" charset="0"/>
              <a:buChar char="•"/>
            </a:pPr>
            <a:r>
              <a:rPr lang="en-US" sz="1800" b="0" i="0" dirty="0">
                <a:solidFill>
                  <a:srgbClr val="000000"/>
                </a:solidFill>
                <a:effectLst/>
                <a:latin typeface="Arial" panose="020B0604020202020204" pitchFamily="34" charset="0"/>
              </a:rPr>
              <a:t>Horizontal criteria for notification for all sectors, when applicable; </a:t>
            </a:r>
          </a:p>
          <a:p>
            <a:pPr algn="l" rtl="0" fontAlgn="base">
              <a:buFont typeface="Arial" panose="020B0604020202020204" pitchFamily="34" charset="0"/>
              <a:buChar char="•"/>
            </a:pPr>
            <a:r>
              <a:rPr lang="en-US" sz="1800" b="0" i="0" dirty="0">
                <a:solidFill>
                  <a:srgbClr val="000000"/>
                </a:solidFill>
                <a:effectLst/>
                <a:latin typeface="Arial" panose="020B0604020202020204" pitchFamily="34" charset="0"/>
              </a:rPr>
              <a:t>Implement the proportionality principle provided by the NIS2 Directive; </a:t>
            </a:r>
          </a:p>
          <a:p>
            <a:pPr algn="l" rtl="0" fontAlgn="base">
              <a:buFont typeface="Arial" panose="020B0604020202020204" pitchFamily="34" charset="0"/>
              <a:buChar char="•"/>
            </a:pPr>
            <a:r>
              <a:rPr lang="en-US" sz="1800" b="0" i="0" dirty="0">
                <a:solidFill>
                  <a:srgbClr val="000000"/>
                </a:solidFill>
                <a:effectLst/>
                <a:latin typeface="Arial" panose="020B0604020202020204" pitchFamily="34" charset="0"/>
              </a:rPr>
              <a:t>Sector specific criteria in addition to horizontal ones to account for sectorial intricacies. </a:t>
            </a:r>
          </a:p>
          <a:p>
            <a:pPr algn="l" rtl="0" fontAlgn="base"/>
            <a:r>
              <a:rPr lang="en-US" sz="1800" b="0" i="0" dirty="0">
                <a:solidFill>
                  <a:srgbClr val="000000"/>
                </a:solidFill>
                <a:effectLst/>
                <a:latin typeface="Arial" panose="020B0604020202020204" pitchFamily="34" charset="0"/>
              </a:rPr>
              <a:t>Each essential and important entity to define, when possible, on its own the following information (this is based on Art. 23(3), whereby it is necessary to define “severe operational disruption of the services or financial loss for the entity concerned”): </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dirty="0">
                <a:solidFill>
                  <a:srgbClr val="000000"/>
                </a:solidFill>
                <a:effectLst/>
                <a:latin typeface="Arial" panose="020B0604020202020204" pitchFamily="34" charset="0"/>
              </a:rPr>
              <a:t>Number of users registered, namely the (important and essential) entity’s user base, if applicable/measurable. </a:t>
            </a:r>
          </a:p>
          <a:p>
            <a:pPr algn="l" rtl="0" fontAlgn="base">
              <a:buFont typeface="Arial" panose="020B0604020202020204" pitchFamily="34" charset="0"/>
              <a:buChar char="•"/>
            </a:pPr>
            <a:r>
              <a:rPr lang="en-US" sz="1800" b="0" i="0" dirty="0">
                <a:solidFill>
                  <a:srgbClr val="000000"/>
                </a:solidFill>
                <a:effectLst/>
                <a:latin typeface="Arial" panose="020B0604020202020204" pitchFamily="34" charset="0"/>
              </a:rPr>
              <a:t>Type of service/data delivery, e.g. DNS service providers queries per hour, TLD name registries requests per hour, cloud computing service providers number of user requests per hour, datacenter service providers number of user requests per hour or number of data server per hour, content delivery network providers number of data served per hour or number of user requests per hour, managed service providers number of user requests per hour, managed security service providers number of user requests per hour, online marketplaces number of purchases per hour, online search engines number of user queries per hour, social networking services platforms number of active users per hour and number of users posts per hour, telecommunication user hours, number independent interpersonal communication services number of active users per hour MWh output, data usage / per hour in parallel with # users, number of ships in port per hour, number of patient requests per day, etc. The listing is not meant to be exhaustive. </a:t>
            </a:r>
          </a:p>
          <a:p>
            <a:pPr algn="l" rtl="0" fontAlgn="base">
              <a:buFont typeface="Arial" panose="020B0604020202020204" pitchFamily="34" charset="0"/>
              <a:buChar char="•"/>
            </a:pPr>
            <a:r>
              <a:rPr lang="en-US" sz="1800" b="0" i="0" dirty="0">
                <a:solidFill>
                  <a:srgbClr val="000000"/>
                </a:solidFill>
                <a:effectLst/>
                <a:latin typeface="Arial" panose="020B0604020202020204" pitchFamily="34" charset="0"/>
              </a:rPr>
              <a:t>Revenue for service/data delivery per annum (possibility to extrapolate to daily/hourly etc.). </a:t>
            </a:r>
          </a:p>
          <a:p>
            <a:endParaRPr lang="en-US" dirty="0"/>
          </a:p>
        </p:txBody>
      </p:sp>
      <p:sp>
        <p:nvSpPr>
          <p:cNvPr id="4" name="Slide Number Placeholder 3"/>
          <p:cNvSpPr>
            <a:spLocks noGrp="1"/>
          </p:cNvSpPr>
          <p:nvPr>
            <p:ph type="sldNum" sz="quarter" idx="5"/>
          </p:nvPr>
        </p:nvSpPr>
        <p:spPr/>
        <p:txBody>
          <a:bodyPr/>
          <a:lstStyle/>
          <a:p>
            <a:fld id="{AB40B6F2-39BF-4782-9A62-09DEC8CE7498}" type="slidenum">
              <a:rPr lang="cs-CZ" smtClean="0"/>
              <a:t>15</a:t>
            </a:fld>
            <a:endParaRPr lang="cs-CZ"/>
          </a:p>
        </p:txBody>
      </p:sp>
    </p:spTree>
    <p:extLst>
      <p:ext uri="{BB962C8B-B14F-4D97-AF65-F5344CB8AC3E}">
        <p14:creationId xmlns:p14="http://schemas.microsoft.com/office/powerpoint/2010/main" val="1684716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EUAlbertina"/>
              </a:rPr>
              <a:t>The CSIRT or the competent authority shall provide, without undue delay and where possible within 24 hours of receiving the early warning referred to in paragraph 4, point (a), a response to the notifying entity, including initial feedback on the significant incident and, upon request of the entity, guidance or operational advice on the implementation of possible mitigation measures. </a:t>
            </a:r>
            <a:endParaRPr lang="en-US" dirty="0"/>
          </a:p>
        </p:txBody>
      </p:sp>
      <p:sp>
        <p:nvSpPr>
          <p:cNvPr id="4" name="Slide Number Placeholder 3"/>
          <p:cNvSpPr>
            <a:spLocks noGrp="1"/>
          </p:cNvSpPr>
          <p:nvPr>
            <p:ph type="sldNum" sz="quarter" idx="5"/>
          </p:nvPr>
        </p:nvSpPr>
        <p:spPr/>
        <p:txBody>
          <a:bodyPr/>
          <a:lstStyle/>
          <a:p>
            <a:fld id="{AB40B6F2-39BF-4782-9A62-09DEC8CE7498}" type="slidenum">
              <a:rPr lang="cs-CZ" smtClean="0"/>
              <a:t>16</a:t>
            </a:fld>
            <a:endParaRPr lang="cs-CZ"/>
          </a:p>
        </p:txBody>
      </p:sp>
    </p:spTree>
    <p:extLst>
      <p:ext uri="{BB962C8B-B14F-4D97-AF65-F5344CB8AC3E}">
        <p14:creationId xmlns:p14="http://schemas.microsoft.com/office/powerpoint/2010/main" val="51688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100" b="1" kern="1200" cap="all" baseline="0" dirty="0">
              <a:solidFill>
                <a:schemeClr val="accent4"/>
              </a:solidFill>
              <a:latin typeface="+mj-lt"/>
              <a:ea typeface="+mj-ea"/>
              <a:cs typeface="+mj-cs"/>
            </a:endParaRPr>
          </a:p>
        </p:txBody>
      </p:sp>
      <p:sp>
        <p:nvSpPr>
          <p:cNvPr id="4" name="Slide Number Placeholder 3"/>
          <p:cNvSpPr>
            <a:spLocks noGrp="1"/>
          </p:cNvSpPr>
          <p:nvPr>
            <p:ph type="sldNum" sz="quarter" idx="5"/>
          </p:nvPr>
        </p:nvSpPr>
        <p:spPr/>
        <p:txBody>
          <a:bodyPr/>
          <a:lstStyle/>
          <a:p>
            <a:fld id="{AB40B6F2-39BF-4782-9A62-09DEC8CE7498}" type="slidenum">
              <a:rPr lang="cs-CZ" smtClean="0"/>
              <a:t>17</a:t>
            </a:fld>
            <a:endParaRPr lang="cs-CZ"/>
          </a:p>
        </p:txBody>
      </p:sp>
    </p:spTree>
    <p:extLst>
      <p:ext uri="{BB962C8B-B14F-4D97-AF65-F5344CB8AC3E}">
        <p14:creationId xmlns:p14="http://schemas.microsoft.com/office/powerpoint/2010/main" val="3715327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For those of you who may not be familiar with the EU Agency for Cybersecurity, ENISA is part of the whole EU institutions, agencies and bodies ecosystem and we serve as the EU center or expertise for cybersecurity. ENISA’s mission is to achieve a high common level of CS across the EU and in order to achieve that, we engage in a number of activities that can more or less include in 4 main areas.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First of all, ENISA supports the development and implementation of CS policy and regulatory framework across the EU with a view towards achieving a harmonized implementation of the regulatory context.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Second, ENISA works on activities related to standardization and certification for the development of trusted solutions, so e.g. ENISA is responsible for drafting the candidates CS certification schemes under the EU CS certification framework.</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Next, ENISA engages in so called capacity building activities, so these are activities like the organization of CS exercises, trainings or drafting of good practices to improve the CS capabilities across MS and operators.</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Finally, ENISA facilitates operational cooperation, for e.g. we facilitate the sharing of information and collaboration between national CSIRTs, and in cased of large-scale cross-border incidents.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At the center of our activities is what we call Community Building. So, we work with stakeholders from the EU and national policy side, from the regulatory side we work with operators and the industry, and we try to bring together different stakeholders from different areas and to collaborate and exchange good practices and work together to build up the EU CS resilience. (So, again, I would like to thank you for giving me this opportunity to connect)</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40B6F2-39BF-4782-9A62-09DEC8CE7498}" type="slidenum">
              <a:rPr lang="cs-CZ" smtClean="0"/>
              <a:t>2</a:t>
            </a:fld>
            <a:endParaRPr lang="cs-CZ" dirty="0"/>
          </a:p>
        </p:txBody>
      </p:sp>
      <p:sp>
        <p:nvSpPr>
          <p:cNvPr id="5" name="Header Placeholder 4">
            <a:extLst>
              <a:ext uri="{FF2B5EF4-FFF2-40B4-BE49-F238E27FC236}">
                <a16:creationId xmlns:a16="http://schemas.microsoft.com/office/drawing/2014/main" id="{85CDB1A7-8C0D-48CA-9004-DE7E7AD9E415}"/>
              </a:ext>
            </a:extLst>
          </p:cNvPr>
          <p:cNvSpPr>
            <a:spLocks noGrp="1"/>
          </p:cNvSpPr>
          <p:nvPr>
            <p:ph type="hdr" sz="quarter"/>
          </p:nvPr>
        </p:nvSpPr>
        <p:spPr/>
        <p:txBody>
          <a:bodyPr/>
          <a:lstStyle/>
          <a:p>
            <a:r>
              <a:rPr lang="cs-CZ" dirty="0"/>
              <a:t>ENISA 2021 activities</a:t>
            </a:r>
          </a:p>
        </p:txBody>
      </p:sp>
    </p:spTree>
    <p:extLst>
      <p:ext uri="{BB962C8B-B14F-4D97-AF65-F5344CB8AC3E}">
        <p14:creationId xmlns:p14="http://schemas.microsoft.com/office/powerpoint/2010/main" val="3242556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July 2021-June 2022</a:t>
            </a:r>
            <a:endParaRPr lang="LID4096" dirty="0"/>
          </a:p>
        </p:txBody>
      </p:sp>
      <p:sp>
        <p:nvSpPr>
          <p:cNvPr id="4" name="Slide Number Placeholder 3"/>
          <p:cNvSpPr>
            <a:spLocks noGrp="1"/>
          </p:cNvSpPr>
          <p:nvPr>
            <p:ph type="sldNum" sz="quarter" idx="5"/>
          </p:nvPr>
        </p:nvSpPr>
        <p:spPr/>
        <p:txBody>
          <a:bodyPr/>
          <a:lstStyle/>
          <a:p>
            <a:fld id="{D20000C0-D88A-427B-95B4-8A9679D6D829}" type="slidenum">
              <a:rPr lang="en-GB" smtClean="0"/>
              <a:t>3</a:t>
            </a:fld>
            <a:endParaRPr lang="en-GB"/>
          </a:p>
        </p:txBody>
      </p:sp>
    </p:spTree>
    <p:extLst>
      <p:ext uri="{BB962C8B-B14F-4D97-AF65-F5344CB8AC3E}">
        <p14:creationId xmlns:p14="http://schemas.microsoft.com/office/powerpoint/2010/main" val="148298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There was heavy impact of geopolitics, </a:t>
            </a:r>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The </a:t>
            </a:r>
            <a:r>
              <a:rPr lang="en-US" sz="1800" b="1" i="0" u="none" strike="noStrike" baseline="0" dirty="0">
                <a:solidFill>
                  <a:srgbClr val="000000"/>
                </a:solidFill>
                <a:latin typeface="Arial" panose="020B0604020202020204" pitchFamily="34" charset="0"/>
              </a:rPr>
              <a:t>conflict between Russia-Ukraine reshaped the threat landscape and we noticed destructive attacks of state-sponsored actors</a:t>
            </a:r>
            <a:endParaRPr lang="en-US" sz="1800" b="0" i="0" u="none" strike="noStrike" baseline="0" dirty="0">
              <a:solidFill>
                <a:srgbClr val="000000"/>
              </a:solidFill>
              <a:latin typeface="Arial" panose="020B0604020202020204" pitchFamily="34" charset="0"/>
            </a:endParaRPr>
          </a:p>
          <a:p>
            <a:endParaRPr lang="en-US" dirty="0"/>
          </a:p>
          <a:p>
            <a:r>
              <a:rPr lang="en-US" dirty="0"/>
              <a:t>Threat actors became increasingly capable, utilizing zero-day exploits</a:t>
            </a:r>
          </a:p>
          <a:p>
            <a:endParaRPr lang="en-US" dirty="0"/>
          </a:p>
          <a:p>
            <a:pPr algn="l"/>
            <a:endParaRPr lang="en-US" sz="1800" b="0" i="0" u="none" strike="noStrike" baseline="0" dirty="0">
              <a:solidFill>
                <a:srgbClr val="000000"/>
              </a:solidFill>
            </a:endParaRPr>
          </a:p>
          <a:p>
            <a:pPr algn="l"/>
            <a:r>
              <a:rPr lang="en-US" sz="1800" b="0" i="0" u="none" strike="noStrike" baseline="0" dirty="0">
                <a:solidFill>
                  <a:srgbClr val="000000"/>
                </a:solidFill>
              </a:rPr>
              <a:t>Significant rise on attacks against availability, particularly DDoS </a:t>
            </a:r>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with the ongoing war being the main reason behind such attacks. </a:t>
            </a:r>
          </a:p>
          <a:p>
            <a:endParaRPr lang="en-US" sz="1800" b="0" i="0" u="none" strike="noStrike" baseline="0" dirty="0">
              <a:solidFill>
                <a:srgbClr val="000000"/>
              </a:solidFill>
              <a:latin typeface="Arial" panose="020B0604020202020204" pitchFamily="34" charset="0"/>
            </a:endParaRPr>
          </a:p>
          <a:p>
            <a:pPr algn="l"/>
            <a:endParaRPr lang="en-US" sz="1800" b="0" i="0" u="none" strike="noStrike" baseline="0" dirty="0">
              <a:solidFill>
                <a:srgbClr val="000000"/>
              </a:solidFill>
            </a:endParaRPr>
          </a:p>
          <a:p>
            <a:r>
              <a:rPr lang="en-US" sz="1800" b="0" i="0" u="none" strike="noStrike" baseline="0" dirty="0">
                <a:solidFill>
                  <a:srgbClr val="000000"/>
                </a:solidFill>
              </a:rPr>
              <a:t>Phishing is once again the most common vector </a:t>
            </a:r>
          </a:p>
          <a:p>
            <a:endParaRPr lang="en-US" sz="1800" b="0" i="0" u="none" strike="noStrike" baseline="0" dirty="0">
              <a:solidFill>
                <a:srgbClr val="000000"/>
              </a:solidFill>
            </a:endParaRPr>
          </a:p>
          <a:p>
            <a:pPr algn="l"/>
            <a:endParaRPr lang="en-US" sz="1800" b="0" i="0" u="none" strike="noStrike" baseline="0" dirty="0">
              <a:solidFill>
                <a:srgbClr val="000000"/>
              </a:solidFill>
            </a:endParaRPr>
          </a:p>
          <a:p>
            <a:r>
              <a:rPr lang="en-US" sz="1800" b="0" i="0" u="none" strike="noStrike" baseline="0" dirty="0">
                <a:solidFill>
                  <a:srgbClr val="000000"/>
                </a:solidFill>
              </a:rPr>
              <a:t>The Pegasus case triggered media coverage and governmental actions </a:t>
            </a:r>
          </a:p>
          <a:p>
            <a:endParaRPr lang="en-US" sz="1800" b="0" i="0" u="none" strike="noStrike" baseline="0" dirty="0">
              <a:solidFill>
                <a:srgbClr val="000000"/>
              </a:solidFill>
            </a:endParaRPr>
          </a:p>
          <a:p>
            <a:pPr algn="l"/>
            <a:endParaRPr lang="en-US" sz="1800" b="0" i="0" u="none" strike="noStrike" baseline="0" dirty="0">
              <a:solidFill>
                <a:srgbClr val="000000"/>
              </a:solidFill>
              <a:latin typeface="Arial" panose="020B0604020202020204" pitchFamily="34" charset="0"/>
            </a:endParaRPr>
          </a:p>
          <a:p>
            <a:r>
              <a:rPr lang="en-US" sz="1800" b="1" i="0" u="none" strike="noStrike" baseline="0" dirty="0">
                <a:solidFill>
                  <a:srgbClr val="000000"/>
                </a:solidFill>
                <a:latin typeface="Arial" panose="020B0604020202020204" pitchFamily="34" charset="0"/>
              </a:rPr>
              <a:t>Machine Learning (ML) models </a:t>
            </a:r>
            <a:r>
              <a:rPr lang="en-US" sz="1800" b="0" i="0" u="none" strike="noStrike" baseline="0" dirty="0">
                <a:solidFill>
                  <a:srgbClr val="000000"/>
                </a:solidFill>
                <a:latin typeface="Arial" panose="020B0604020202020204" pitchFamily="34" charset="0"/>
              </a:rPr>
              <a:t>are at the core of modern distributed systems and are increasingly </a:t>
            </a:r>
            <a:r>
              <a:rPr lang="en-US" sz="1800" b="1" i="0" u="none" strike="noStrike" baseline="0" dirty="0">
                <a:solidFill>
                  <a:srgbClr val="000000"/>
                </a:solidFill>
                <a:latin typeface="Arial" panose="020B0604020202020204" pitchFamily="34" charset="0"/>
              </a:rPr>
              <a:t>becoming the target of attacks</a:t>
            </a:r>
            <a:r>
              <a:rPr lang="en-US" sz="1800" b="0" i="0" u="none" strike="noStrike" baseline="0" dirty="0">
                <a:solidFill>
                  <a:srgbClr val="000000"/>
                </a:solidFill>
                <a:latin typeface="Arial" panose="020B0604020202020204" pitchFamily="34" charset="0"/>
              </a:rPr>
              <a:t>. </a:t>
            </a:r>
          </a:p>
          <a:p>
            <a:r>
              <a:rPr lang="en-US" sz="1800" b="0" i="0" u="none" strike="noStrike" baseline="0" dirty="0">
                <a:solidFill>
                  <a:srgbClr val="000000"/>
                </a:solidFill>
                <a:latin typeface="Courier New" panose="02070309020205020404" pitchFamily="49" charset="0"/>
              </a:rPr>
              <a:t>o AI-enabled disinformation and deepfakes. </a:t>
            </a:r>
          </a:p>
          <a:p>
            <a:endParaRPr lang="en-US" sz="1800" b="0" i="0" u="none" strike="noStrike" baseline="0" dirty="0">
              <a:solidFill>
                <a:srgbClr val="000000"/>
              </a:solidFill>
              <a:latin typeface="Courier New" panose="02070309020205020404" pitchFamily="49" charset="0"/>
            </a:endParaRPr>
          </a:p>
          <a:p>
            <a:endParaRPr lang="en-US" sz="1800" b="0" i="0" u="none" strike="noStrike" baseline="0" dirty="0">
              <a:solidFill>
                <a:srgbClr val="00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0000C0-D88A-427B-95B4-8A9679D6D82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4242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Arial" panose="020B0604020202020204" pitchFamily="34" charset="0"/>
              </a:rPr>
              <a:t>During this reporting period, we again observed a large number of incidents targeting public administration and government and digital service providers. The latter is to be expected given the horizontal provisioning of services for this sector and thus its impact on many other sectors. We also observed a significant number of incidents targeting end users and not necessarily a particular sector. Interestingly, the finance sector faced a consistent number of incidents throughout the reporting period with the health sector following it close behind. </a:t>
            </a:r>
            <a:endParaRPr lang="en-US" dirty="0"/>
          </a:p>
        </p:txBody>
      </p:sp>
      <p:sp>
        <p:nvSpPr>
          <p:cNvPr id="4" name="Slide Number Placeholder 3"/>
          <p:cNvSpPr>
            <a:spLocks noGrp="1"/>
          </p:cNvSpPr>
          <p:nvPr>
            <p:ph type="sldNum" sz="quarter" idx="5"/>
          </p:nvPr>
        </p:nvSpPr>
        <p:spPr/>
        <p:txBody>
          <a:bodyPr/>
          <a:lstStyle/>
          <a:p>
            <a:fld id="{AB40B6F2-39BF-4782-9A62-09DEC8CE7498}" type="slidenum">
              <a:rPr lang="cs-CZ" smtClean="0"/>
              <a:t>5</a:t>
            </a:fld>
            <a:endParaRPr lang="cs-CZ"/>
          </a:p>
        </p:txBody>
      </p:sp>
    </p:spTree>
    <p:extLst>
      <p:ext uri="{BB962C8B-B14F-4D97-AF65-F5344CB8AC3E}">
        <p14:creationId xmlns:p14="http://schemas.microsoft.com/office/powerpoint/2010/main" val="2784039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200" b="1" i="0" dirty="0">
                <a:solidFill>
                  <a:srgbClr val="555555"/>
                </a:solidFill>
                <a:effectLst/>
              </a:rPr>
              <a:t>Ransomware:</a:t>
            </a:r>
            <a:endParaRPr lang="en-US" sz="2200" b="0" i="0" dirty="0">
              <a:solidFill>
                <a:srgbClr val="555555"/>
              </a:solidFill>
              <a:effectLst/>
            </a:endParaRPr>
          </a:p>
          <a:p>
            <a:pPr marL="742950" lvl="1" indent="-285750" algn="l">
              <a:buFont typeface="Arial" panose="020B0604020202020204" pitchFamily="34" charset="0"/>
              <a:buChar char="•"/>
            </a:pPr>
            <a:r>
              <a:rPr lang="en-US" sz="1800" b="0" i="0" dirty="0">
                <a:solidFill>
                  <a:srgbClr val="555555"/>
                </a:solidFill>
                <a:effectLst/>
                <a:latin typeface="Arial" panose="020B0604020202020204" pitchFamily="34" charset="0"/>
                <a:cs typeface="Arial" panose="020B0604020202020204" pitchFamily="34" charset="0"/>
              </a:rPr>
              <a:t>60% of affected </a:t>
            </a:r>
            <a:r>
              <a:rPr lang="en-US" sz="1800" b="0" i="0" dirty="0" err="1">
                <a:solidFill>
                  <a:srgbClr val="555555"/>
                </a:solidFill>
                <a:effectLst/>
                <a:latin typeface="Arial" panose="020B0604020202020204" pitchFamily="34" charset="0"/>
                <a:cs typeface="Arial" panose="020B0604020202020204" pitchFamily="34" charset="0"/>
              </a:rPr>
              <a:t>organisations</a:t>
            </a:r>
            <a:r>
              <a:rPr lang="en-US" sz="1800" b="0" i="0" dirty="0">
                <a:solidFill>
                  <a:srgbClr val="555555"/>
                </a:solidFill>
                <a:effectLst/>
                <a:latin typeface="Arial" panose="020B0604020202020204" pitchFamily="34" charset="0"/>
                <a:cs typeface="Arial" panose="020B0604020202020204" pitchFamily="34" charset="0"/>
              </a:rPr>
              <a:t> may have paid ransom demands</a:t>
            </a:r>
          </a:p>
          <a:p>
            <a:pPr algn="l"/>
            <a:r>
              <a:rPr lang="en-US" sz="2200" dirty="0">
                <a:solidFill>
                  <a:srgbClr val="555555"/>
                </a:solidFill>
              </a:rPr>
              <a:t>Malware</a:t>
            </a:r>
            <a:r>
              <a:rPr lang="en-US" sz="1800" b="1" i="0" dirty="0">
                <a:solidFill>
                  <a:srgbClr val="555555"/>
                </a:solidFill>
                <a:effectLst/>
              </a:rPr>
              <a:t>:</a:t>
            </a:r>
            <a:endParaRPr lang="en-US" sz="1800" b="0" i="0" dirty="0">
              <a:solidFill>
                <a:srgbClr val="555555"/>
              </a:solidFill>
              <a:effectLst/>
            </a:endParaRPr>
          </a:p>
          <a:p>
            <a:pPr marL="742950" lvl="1" indent="-285750" algn="l">
              <a:buFont typeface="Arial" panose="020B0604020202020204" pitchFamily="34" charset="0"/>
              <a:buChar char="•"/>
            </a:pPr>
            <a:r>
              <a:rPr lang="en-US" sz="1800" b="0" i="0" dirty="0">
                <a:solidFill>
                  <a:srgbClr val="555555"/>
                </a:solidFill>
                <a:effectLst/>
                <a:latin typeface="Arial" panose="020B0604020202020204" pitchFamily="34" charset="0"/>
                <a:cs typeface="Arial" panose="020B0604020202020204" pitchFamily="34" charset="0"/>
              </a:rPr>
              <a:t>66 disclosures of zero-day vulnerabilities observed in 2021</a:t>
            </a:r>
          </a:p>
          <a:p>
            <a:pPr algn="l"/>
            <a:r>
              <a:rPr lang="en-US" sz="2200" dirty="0">
                <a:solidFill>
                  <a:srgbClr val="555555"/>
                </a:solidFill>
              </a:rPr>
              <a:t>Social</a:t>
            </a:r>
            <a:r>
              <a:rPr lang="en-US" sz="1800" b="1" i="0" dirty="0">
                <a:solidFill>
                  <a:srgbClr val="555555"/>
                </a:solidFill>
                <a:effectLst/>
              </a:rPr>
              <a:t> </a:t>
            </a:r>
            <a:r>
              <a:rPr lang="en-US" sz="2200" dirty="0">
                <a:solidFill>
                  <a:srgbClr val="555555"/>
                </a:solidFill>
              </a:rPr>
              <a:t>engineering</a:t>
            </a:r>
            <a:r>
              <a:rPr lang="en-US" sz="1800" b="1" i="0" dirty="0">
                <a:solidFill>
                  <a:srgbClr val="555555"/>
                </a:solidFill>
                <a:effectLst/>
              </a:rPr>
              <a:t>:</a:t>
            </a:r>
            <a:endParaRPr lang="en-US" sz="1800" b="0" i="0" dirty="0">
              <a:solidFill>
                <a:srgbClr val="555555"/>
              </a:solidFill>
              <a:effectLst/>
            </a:endParaRPr>
          </a:p>
          <a:p>
            <a:pPr marL="742950" lvl="1" indent="-285750" algn="l">
              <a:buFont typeface="Arial" panose="020B0604020202020204" pitchFamily="34" charset="0"/>
              <a:buChar char="•"/>
            </a:pPr>
            <a:r>
              <a:rPr lang="en-US" sz="1800" b="0" i="0" dirty="0">
                <a:solidFill>
                  <a:srgbClr val="555555"/>
                </a:solidFill>
                <a:effectLst/>
                <a:latin typeface="Arial" panose="020B0604020202020204" pitchFamily="34" charset="0"/>
                <a:cs typeface="Arial" panose="020B0604020202020204" pitchFamily="34" charset="0"/>
              </a:rPr>
              <a:t>Phishing remains a popular technique but we see new forms of phishing arising such as spear-phishing, whaling, smishing and vishing</a:t>
            </a:r>
          </a:p>
          <a:p>
            <a:pPr algn="l"/>
            <a:r>
              <a:rPr lang="en-US" sz="2200" dirty="0">
                <a:solidFill>
                  <a:srgbClr val="555555"/>
                </a:solidFill>
              </a:rPr>
              <a:t>Threats</a:t>
            </a:r>
            <a:r>
              <a:rPr lang="en-US" sz="1800" b="1" i="0" dirty="0">
                <a:solidFill>
                  <a:srgbClr val="555555"/>
                </a:solidFill>
                <a:effectLst/>
              </a:rPr>
              <a:t> </a:t>
            </a:r>
            <a:r>
              <a:rPr lang="en-US" sz="2200" dirty="0">
                <a:solidFill>
                  <a:srgbClr val="555555"/>
                </a:solidFill>
              </a:rPr>
              <a:t>against</a:t>
            </a:r>
            <a:r>
              <a:rPr lang="en-US" sz="1800" b="1" i="0" dirty="0">
                <a:solidFill>
                  <a:srgbClr val="555555"/>
                </a:solidFill>
                <a:effectLst/>
              </a:rPr>
              <a:t> </a:t>
            </a:r>
            <a:r>
              <a:rPr lang="en-US" sz="2200" dirty="0">
                <a:solidFill>
                  <a:srgbClr val="555555"/>
                </a:solidFill>
              </a:rPr>
              <a:t>data</a:t>
            </a:r>
            <a:r>
              <a:rPr lang="en-US" sz="1800" b="1" i="0" dirty="0">
                <a:solidFill>
                  <a:srgbClr val="555555"/>
                </a:solidFill>
                <a:effectLst/>
              </a:rPr>
              <a:t>:</a:t>
            </a:r>
            <a:endParaRPr lang="en-US" sz="1800" b="0" i="0" dirty="0">
              <a:solidFill>
                <a:srgbClr val="555555"/>
              </a:solidFill>
              <a:effectLst/>
            </a:endParaRPr>
          </a:p>
          <a:p>
            <a:pPr marL="742950" lvl="1" indent="-285750" algn="l">
              <a:buFont typeface="Arial" panose="020B0604020202020204" pitchFamily="34" charset="0"/>
              <a:buChar char="•"/>
            </a:pPr>
            <a:r>
              <a:rPr lang="en-US" sz="1800" b="0" i="0" dirty="0">
                <a:solidFill>
                  <a:srgbClr val="555555"/>
                </a:solidFill>
                <a:effectLst/>
                <a:latin typeface="Arial" panose="020B0604020202020204" pitchFamily="34" charset="0"/>
                <a:cs typeface="Arial" panose="020B0604020202020204" pitchFamily="34" charset="0"/>
              </a:rPr>
              <a:t>Increasing in proportionally to the total of data produced</a:t>
            </a:r>
          </a:p>
          <a:p>
            <a:pPr algn="l"/>
            <a:r>
              <a:rPr lang="en-US" sz="2200" dirty="0">
                <a:solidFill>
                  <a:srgbClr val="555555"/>
                </a:solidFill>
              </a:rPr>
              <a:t>Threats</a:t>
            </a:r>
            <a:r>
              <a:rPr lang="en-US" sz="1800" b="1" i="0" dirty="0">
                <a:solidFill>
                  <a:srgbClr val="555555"/>
                </a:solidFill>
                <a:effectLst/>
              </a:rPr>
              <a:t> </a:t>
            </a:r>
            <a:r>
              <a:rPr lang="en-US" sz="2200" dirty="0">
                <a:solidFill>
                  <a:srgbClr val="555555"/>
                </a:solidFill>
              </a:rPr>
              <a:t>against</a:t>
            </a:r>
            <a:r>
              <a:rPr lang="en-US" sz="1800" b="1" i="0" dirty="0">
                <a:solidFill>
                  <a:srgbClr val="555555"/>
                </a:solidFill>
                <a:effectLst/>
              </a:rPr>
              <a:t> </a:t>
            </a:r>
            <a:r>
              <a:rPr lang="en-US" sz="2200" dirty="0">
                <a:solidFill>
                  <a:srgbClr val="555555"/>
                </a:solidFill>
              </a:rPr>
              <a:t>availability</a:t>
            </a:r>
            <a:r>
              <a:rPr lang="en-US" sz="1800" b="1" i="0" dirty="0">
                <a:solidFill>
                  <a:srgbClr val="555555"/>
                </a:solidFill>
                <a:effectLst/>
              </a:rPr>
              <a:t>:</a:t>
            </a:r>
            <a:endParaRPr lang="en-US" sz="1800" b="0" i="0" dirty="0">
              <a:solidFill>
                <a:srgbClr val="555555"/>
              </a:solidFill>
              <a:effectLst/>
            </a:endParaRPr>
          </a:p>
          <a:p>
            <a:pPr marL="742950" lvl="1" indent="-285750" algn="l">
              <a:buFont typeface="Arial" panose="020B0604020202020204" pitchFamily="34" charset="0"/>
              <a:buChar char="•"/>
            </a:pPr>
            <a:r>
              <a:rPr lang="en-US" sz="1800" b="0" i="0" dirty="0">
                <a:solidFill>
                  <a:srgbClr val="555555"/>
                </a:solidFill>
                <a:effectLst/>
                <a:latin typeface="Arial" panose="020B0604020202020204" pitchFamily="34" charset="0"/>
                <a:cs typeface="Arial" panose="020B0604020202020204" pitchFamily="34" charset="0"/>
              </a:rPr>
              <a:t>Largest Denial of Service (DDoS) attack ever was launched in Europe in July 2022;</a:t>
            </a:r>
          </a:p>
          <a:p>
            <a:pPr marL="742950" lvl="1" indent="-285750" algn="l">
              <a:buFont typeface="Arial" panose="020B0604020202020204" pitchFamily="34" charset="0"/>
              <a:buChar char="•"/>
            </a:pPr>
            <a:r>
              <a:rPr lang="en-US" sz="1800" b="0" i="0" dirty="0">
                <a:solidFill>
                  <a:srgbClr val="555555"/>
                </a:solidFill>
                <a:effectLst/>
                <a:latin typeface="Arial" panose="020B0604020202020204" pitchFamily="34" charset="0"/>
                <a:cs typeface="Arial" panose="020B0604020202020204" pitchFamily="34" charset="0"/>
              </a:rPr>
              <a:t>Internet: destruction of infrastructure, outages and rerouting of internet traffic.</a:t>
            </a:r>
          </a:p>
          <a:p>
            <a:pPr algn="l"/>
            <a:r>
              <a:rPr lang="en-US" sz="2200" dirty="0">
                <a:solidFill>
                  <a:srgbClr val="555555"/>
                </a:solidFill>
              </a:rPr>
              <a:t>Disinformation</a:t>
            </a:r>
            <a:r>
              <a:rPr lang="en-US" sz="1800" b="1" i="0" dirty="0">
                <a:solidFill>
                  <a:srgbClr val="555555"/>
                </a:solidFill>
                <a:effectLst/>
              </a:rPr>
              <a:t> – </a:t>
            </a:r>
            <a:r>
              <a:rPr lang="en-US" sz="2200" dirty="0">
                <a:solidFill>
                  <a:srgbClr val="555555"/>
                </a:solidFill>
              </a:rPr>
              <a:t>misinformation</a:t>
            </a:r>
            <a:r>
              <a:rPr lang="en-US" sz="1800" b="1" i="0" dirty="0">
                <a:solidFill>
                  <a:srgbClr val="555555"/>
                </a:solidFill>
                <a:effectLst/>
              </a:rPr>
              <a:t>:</a:t>
            </a:r>
            <a:endParaRPr lang="en-US" sz="1800" b="0" i="0" dirty="0">
              <a:solidFill>
                <a:srgbClr val="555555"/>
              </a:solidFill>
              <a:effectLst/>
            </a:endParaRPr>
          </a:p>
          <a:p>
            <a:pPr marL="742950" lvl="1" indent="-285750" algn="l">
              <a:buFont typeface="Arial" panose="020B0604020202020204" pitchFamily="34" charset="0"/>
              <a:buChar char="•"/>
            </a:pPr>
            <a:r>
              <a:rPr lang="en-US" sz="1800" b="0" i="0" dirty="0">
                <a:solidFill>
                  <a:srgbClr val="555555"/>
                </a:solidFill>
                <a:effectLst/>
                <a:latin typeface="Arial" panose="020B0604020202020204" pitchFamily="34" charset="0"/>
                <a:cs typeface="Arial" panose="020B0604020202020204" pitchFamily="34" charset="0"/>
              </a:rPr>
              <a:t>Escalating AI-enabled disinformation, deepfakes and disinformation-as-a-service</a:t>
            </a:r>
          </a:p>
          <a:p>
            <a:pPr algn="l"/>
            <a:r>
              <a:rPr lang="en-US" sz="2200" dirty="0">
                <a:solidFill>
                  <a:srgbClr val="555555"/>
                </a:solidFill>
              </a:rPr>
              <a:t>Supply</a:t>
            </a:r>
            <a:r>
              <a:rPr lang="en-US" sz="1800" b="1" i="0" dirty="0">
                <a:solidFill>
                  <a:srgbClr val="555555"/>
                </a:solidFill>
                <a:effectLst/>
              </a:rPr>
              <a:t> </a:t>
            </a:r>
            <a:r>
              <a:rPr lang="en-US" sz="2200" dirty="0">
                <a:solidFill>
                  <a:srgbClr val="555555"/>
                </a:solidFill>
              </a:rPr>
              <a:t>chain</a:t>
            </a:r>
            <a:r>
              <a:rPr lang="en-US" sz="1800" b="1" i="0" dirty="0">
                <a:solidFill>
                  <a:srgbClr val="555555"/>
                </a:solidFill>
                <a:effectLst/>
              </a:rPr>
              <a:t> </a:t>
            </a:r>
            <a:r>
              <a:rPr lang="en-US" sz="2200" dirty="0">
                <a:solidFill>
                  <a:srgbClr val="555555"/>
                </a:solidFill>
              </a:rPr>
              <a:t>targeting</a:t>
            </a:r>
            <a:r>
              <a:rPr lang="en-US" sz="1800" b="1" i="0" dirty="0">
                <a:solidFill>
                  <a:srgbClr val="555555"/>
                </a:solidFill>
                <a:effectLst/>
              </a:rPr>
              <a:t>:</a:t>
            </a:r>
            <a:endParaRPr lang="en-US" sz="1800" b="0" i="0" dirty="0">
              <a:solidFill>
                <a:srgbClr val="555555"/>
              </a:solidFill>
              <a:effectLst/>
            </a:endParaRPr>
          </a:p>
          <a:p>
            <a:pPr marL="742950" lvl="1" indent="-285750" algn="l">
              <a:buFont typeface="Arial" panose="020B0604020202020204" pitchFamily="34" charset="0"/>
              <a:buChar char="•"/>
            </a:pPr>
            <a:r>
              <a:rPr lang="en-US" sz="1800" b="0" i="0" dirty="0">
                <a:solidFill>
                  <a:srgbClr val="555555"/>
                </a:solidFill>
                <a:effectLst/>
                <a:latin typeface="Arial" panose="020B0604020202020204" pitchFamily="34" charset="0"/>
                <a:cs typeface="Arial" panose="020B0604020202020204" pitchFamily="34" charset="0"/>
              </a:rPr>
              <a:t>Third-party incidents account for 17% of the intrusions in 2021 compared to less than 1% in 2020</a:t>
            </a:r>
          </a:p>
          <a:p>
            <a:endParaRPr lang="en-US" dirty="0"/>
          </a:p>
        </p:txBody>
      </p:sp>
      <p:sp>
        <p:nvSpPr>
          <p:cNvPr id="4" name="Slide Number Placeholder 3"/>
          <p:cNvSpPr>
            <a:spLocks noGrp="1"/>
          </p:cNvSpPr>
          <p:nvPr>
            <p:ph type="sldNum" sz="quarter" idx="5"/>
          </p:nvPr>
        </p:nvSpPr>
        <p:spPr/>
        <p:txBody>
          <a:bodyPr/>
          <a:lstStyle/>
          <a:p>
            <a:fld id="{AB40B6F2-39BF-4782-9A62-09DEC8CE7498}" type="slidenum">
              <a:rPr lang="cs-CZ" smtClean="0"/>
              <a:t>6</a:t>
            </a:fld>
            <a:endParaRPr lang="cs-CZ"/>
          </a:p>
        </p:txBody>
      </p:sp>
    </p:spTree>
    <p:extLst>
      <p:ext uri="{BB962C8B-B14F-4D97-AF65-F5344CB8AC3E}">
        <p14:creationId xmlns:p14="http://schemas.microsoft.com/office/powerpoint/2010/main" val="873766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2000" b="0" i="0" u="sng" strike="noStrike" kern="1200" cap="none" spc="0" normalizeH="0" baseline="0" noProof="0" dirty="0">
                <a:ln>
                  <a:noFill/>
                </a:ln>
                <a:solidFill>
                  <a:srgbClr val="1D1D1B"/>
                </a:solidFill>
                <a:effectLst/>
                <a:uLnTx/>
                <a:uFillTx/>
                <a:latin typeface="Arial" panose="020B0604020202020204" pitchFamily="34" charset="0"/>
                <a:ea typeface="+mn-ea"/>
                <a:cs typeface="+mn-cs"/>
              </a:rPr>
              <a:t>VULNERABILITIES (CVSS: Common Vulnerability Scoring System)</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1" i="0" u="none" strike="noStrike" kern="1200" cap="none" spc="0" normalizeH="0" baseline="0" noProof="0" dirty="0">
                <a:ln>
                  <a:noFill/>
                </a:ln>
                <a:solidFill>
                  <a:srgbClr val="1D1D1B"/>
                </a:solidFill>
                <a:effectLst/>
                <a:uLnTx/>
                <a:uFillTx/>
                <a:latin typeface="Arial" panose="020B0604020202020204" pitchFamily="34" charset="0"/>
                <a:ea typeface="+mn-ea"/>
                <a:cs typeface="+mn-cs"/>
              </a:rPr>
              <a:t>Ivanti Endpoint Mobile Manager (EPMM)</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1D1D1B"/>
                </a:solidFill>
                <a:effectLst/>
                <a:uLnTx/>
                <a:uFillTx/>
                <a:latin typeface="Arial" panose="020B0604020202020204" pitchFamily="34" charset="0"/>
                <a:ea typeface="+mn-ea"/>
                <a:cs typeface="+mn-cs"/>
              </a:rPr>
              <a:t>Ivanti stated that the vulnerability was known to be actively exploited in the wild and that clients using EPMM had been impacted.</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1D1D1B"/>
                </a:solidFill>
                <a:effectLst/>
                <a:uLnTx/>
                <a:uFillTx/>
                <a:latin typeface="Arial" panose="020B0604020202020204" pitchFamily="34" charset="0"/>
                <a:ea typeface="+mn-ea"/>
                <a:cs typeface="+mn-cs"/>
              </a:rPr>
              <a:t>EPMM contains an authentication bypass where remote, </a:t>
            </a:r>
            <a:r>
              <a:rPr kumimoji="0" lang="en-US" sz="2000" b="0" i="0" u="none" strike="noStrike" kern="1200" cap="none" spc="0" normalizeH="0" baseline="0" noProof="0" dirty="0" err="1">
                <a:ln>
                  <a:noFill/>
                </a:ln>
                <a:solidFill>
                  <a:srgbClr val="1D1D1B"/>
                </a:solidFill>
                <a:effectLst/>
                <a:uLnTx/>
                <a:uFillTx/>
                <a:latin typeface="Arial" panose="020B0604020202020204" pitchFamily="34" charset="0"/>
                <a:ea typeface="+mn-ea"/>
                <a:cs typeface="+mn-cs"/>
              </a:rPr>
              <a:t>unauthorised</a:t>
            </a:r>
            <a:r>
              <a:rPr kumimoji="0" lang="en-US" sz="2000" b="0" i="0" u="none" strike="noStrike" kern="1200" cap="none" spc="0" normalizeH="0" baseline="0" noProof="0" dirty="0">
                <a:ln>
                  <a:noFill/>
                </a:ln>
                <a:solidFill>
                  <a:srgbClr val="1D1D1B"/>
                </a:solidFill>
                <a:effectLst/>
                <a:uLnTx/>
                <a:uFillTx/>
                <a:latin typeface="Arial" panose="020B0604020202020204" pitchFamily="34" charset="0"/>
                <a:ea typeface="+mn-ea"/>
                <a:cs typeface="+mn-cs"/>
              </a:rPr>
              <a:t> attackers can access 'restricted functionality or resources'</a:t>
            </a:r>
            <a:endParaRPr lang="en-US" sz="2000" dirty="0">
              <a:solidFill>
                <a:srgbClr val="1D1D1B"/>
              </a:solidFill>
              <a:latin typeface="Arial" panose="020B0604020202020204" pitchFamily="34" charset="0"/>
            </a:endParaRPr>
          </a:p>
          <a:p>
            <a:pPr marL="800100" lvl="1" indent="-342900">
              <a:buFont typeface="Wingdings" panose="05000000000000000000" pitchFamily="2" charset="2"/>
              <a:buChar char="§"/>
              <a:defRPr/>
            </a:pPr>
            <a:r>
              <a:rPr kumimoji="0" lang="en-US" sz="2000" b="0" i="0" u="none" strike="noStrike" kern="1200" cap="none" spc="0" normalizeH="0" baseline="0" noProof="0" dirty="0">
                <a:ln>
                  <a:noFill/>
                </a:ln>
                <a:solidFill>
                  <a:srgbClr val="1D1D1B"/>
                </a:solidFill>
                <a:effectLst/>
                <a:uLnTx/>
                <a:uFillTx/>
                <a:latin typeface="Arial" panose="020B0604020202020204" pitchFamily="34" charset="0"/>
                <a:ea typeface="+mn-ea"/>
                <a:cs typeface="+mn-cs"/>
              </a:rPr>
              <a:t>an attacker has read/write privileges via the API up to creating new administrator accounts and with full access to Personally Identifiable Information (PII). </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2000" b="0" i="0" u="sng" strike="noStrike" kern="1200" cap="none" spc="0" normalizeH="0" baseline="0" noProof="0" dirty="0">
              <a:ln>
                <a:noFill/>
              </a:ln>
              <a:solidFill>
                <a:srgbClr val="1D1D1B"/>
              </a:solidFill>
              <a:effectLst/>
              <a:uLnTx/>
              <a:uFillTx/>
              <a:latin typeface="Arial" panose="020B0604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1D1D1B"/>
                </a:solidFill>
                <a:effectLst/>
                <a:uLnTx/>
                <a:uFillTx/>
                <a:latin typeface="Arial" panose="020B0604020202020204" pitchFamily="34" charset="0"/>
                <a:ea typeface="+mn-ea"/>
                <a:cs typeface="+mn-cs"/>
              </a:rPr>
              <a:t>Exploitation of a critical vulnerability in </a:t>
            </a:r>
            <a:r>
              <a:rPr kumimoji="0" lang="en-US" sz="2000" b="1" i="0" u="none" strike="noStrike" kern="1200" cap="none" spc="0" normalizeH="0" baseline="0" noProof="0" dirty="0" err="1">
                <a:ln>
                  <a:noFill/>
                </a:ln>
                <a:solidFill>
                  <a:srgbClr val="1D1D1B"/>
                </a:solidFill>
                <a:effectLst/>
                <a:uLnTx/>
                <a:uFillTx/>
                <a:latin typeface="Arial" panose="020B0604020202020204" pitchFamily="34" charset="0"/>
                <a:ea typeface="+mn-ea"/>
                <a:cs typeface="+mn-cs"/>
              </a:rPr>
              <a:t>MOVEit</a:t>
            </a:r>
            <a:r>
              <a:rPr kumimoji="0" lang="en-US" sz="2000" b="1" i="0" u="none" strike="noStrike" kern="1200" cap="none" spc="0" normalizeH="0" baseline="0" noProof="0" dirty="0">
                <a:ln>
                  <a:noFill/>
                </a:ln>
                <a:solidFill>
                  <a:srgbClr val="1D1D1B"/>
                </a:solidFill>
                <a:effectLst/>
                <a:uLnTx/>
                <a:uFillTx/>
                <a:latin typeface="Arial" panose="020B0604020202020204" pitchFamily="34" charset="0"/>
                <a:ea typeface="+mn-ea"/>
                <a:cs typeface="+mn-cs"/>
              </a:rPr>
              <a:t> (big file t</a:t>
            </a:r>
            <a:r>
              <a:rPr lang="en-US" sz="2000" b="1" i="0" u="none" strike="noStrike" baseline="0" dirty="0" err="1">
                <a:solidFill>
                  <a:srgbClr val="000000"/>
                </a:solidFill>
                <a:latin typeface="Arial" panose="020B0604020202020204" pitchFamily="34" charset="0"/>
              </a:rPr>
              <a:t>ransfer</a:t>
            </a:r>
            <a:r>
              <a:rPr lang="en-US" sz="2000" b="1" i="0" u="none" strike="noStrike" baseline="0" dirty="0">
                <a:solidFill>
                  <a:srgbClr val="000000"/>
                </a:solidFill>
                <a:latin typeface="Arial" panose="020B0604020202020204" pitchFamily="34" charset="0"/>
              </a:rPr>
              <a:t> web application)</a:t>
            </a:r>
            <a:r>
              <a:rPr kumimoji="0" lang="en-US" sz="2000" b="1" i="0" u="none" strike="noStrike" kern="1200" cap="none" spc="0" normalizeH="0" baseline="0" noProof="0" dirty="0">
                <a:ln>
                  <a:noFill/>
                </a:ln>
                <a:solidFill>
                  <a:srgbClr val="1D1D1B"/>
                </a:solidFill>
                <a:effectLst/>
                <a:uLnTx/>
                <a:uFillTx/>
                <a:latin typeface="Arial" panose="020B0604020202020204" pitchFamily="34" charset="0"/>
                <a:ea typeface="+mn-ea"/>
                <a:cs typeface="+mn-cs"/>
              </a:rPr>
              <a:t>,</a:t>
            </a:r>
          </a:p>
          <a:p>
            <a:pPr marL="800100" lvl="1" indent="-342900">
              <a:buFont typeface="Wingdings" panose="05000000000000000000" pitchFamily="2" charset="2"/>
              <a:buChar char="§"/>
              <a:defRPr/>
            </a:pPr>
            <a:r>
              <a:rPr kumimoji="0" lang="en-US" sz="2000" b="0" i="0" u="none" strike="noStrike" kern="1200" cap="none" spc="0" normalizeH="0" baseline="0" noProof="0" dirty="0">
                <a:ln>
                  <a:noFill/>
                </a:ln>
                <a:solidFill>
                  <a:srgbClr val="1D1D1B"/>
                </a:solidFill>
                <a:effectLst/>
                <a:uLnTx/>
                <a:uFillTx/>
                <a:latin typeface="Arial" panose="020B0604020202020204" pitchFamily="34" charset="0"/>
                <a:ea typeface="+mn-ea"/>
                <a:cs typeface="+mn-cs"/>
              </a:rPr>
              <a:t>Dozens of victims on the group’s leak site</a:t>
            </a:r>
            <a:endParaRPr lang="en-US" sz="2000" dirty="0">
              <a:solidFill>
                <a:srgbClr val="1D1D1B"/>
              </a:solidFill>
              <a:latin typeface="Arial" panose="020B0604020202020204" pitchFamily="34" charset="0"/>
            </a:endParaRPr>
          </a:p>
          <a:p>
            <a:pPr marL="800100" lvl="1" indent="-342900">
              <a:buFont typeface="Wingdings" panose="05000000000000000000" pitchFamily="2" charset="2"/>
              <a:buChar char="§"/>
              <a:defRPr/>
            </a:pPr>
            <a:r>
              <a:rPr kumimoji="0" lang="en-US" sz="2000" b="0" i="0" u="none" strike="noStrike" kern="1200" cap="none" spc="0" normalizeH="0" baseline="0" noProof="0" dirty="0">
                <a:ln>
                  <a:noFill/>
                </a:ln>
                <a:solidFill>
                  <a:srgbClr val="1D1D1B"/>
                </a:solidFill>
                <a:effectLst/>
                <a:uLnTx/>
                <a:uFillTx/>
                <a:latin typeface="Arial" panose="020B0604020202020204" pitchFamily="34" charset="0"/>
                <a:ea typeface="+mn-ea"/>
                <a:cs typeface="+mn-cs"/>
              </a:rPr>
              <a:t>Likely hundreds of </a:t>
            </a:r>
            <a:r>
              <a:rPr kumimoji="0" lang="en-US" sz="2000" b="0" i="0" u="none" strike="noStrike" kern="1200" cap="none" spc="0" normalizeH="0" baseline="0" noProof="0" dirty="0" err="1">
                <a:ln>
                  <a:noFill/>
                </a:ln>
                <a:solidFill>
                  <a:srgbClr val="1D1D1B"/>
                </a:solidFill>
                <a:effectLst/>
                <a:uLnTx/>
                <a:uFillTx/>
                <a:latin typeface="Arial" panose="020B0604020202020204" pitchFamily="34" charset="0"/>
                <a:ea typeface="+mn-ea"/>
                <a:cs typeface="+mn-cs"/>
              </a:rPr>
              <a:t>organisations</a:t>
            </a:r>
            <a:r>
              <a:rPr kumimoji="0" lang="en-US" sz="2000" b="0" i="0" u="none" strike="noStrike" kern="1200" cap="none" spc="0" normalizeH="0" baseline="0" noProof="0" dirty="0">
                <a:ln>
                  <a:noFill/>
                </a:ln>
                <a:solidFill>
                  <a:srgbClr val="1D1D1B"/>
                </a:solidFill>
                <a:effectLst/>
                <a:uLnTx/>
                <a:uFillTx/>
                <a:latin typeface="Arial" panose="020B0604020202020204" pitchFamily="34" charset="0"/>
                <a:ea typeface="+mn-ea"/>
                <a:cs typeface="+mn-cs"/>
              </a:rPr>
              <a:t> and secondary firms are affected, including digital infrastructure providers. </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40B6F2-39BF-4782-9A62-09DEC8CE7498}"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5410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100" b="1" kern="1200" cap="all" baseline="0" dirty="0">
              <a:solidFill>
                <a:schemeClr val="accent4"/>
              </a:solidFill>
              <a:latin typeface="+mj-lt"/>
              <a:ea typeface="+mj-ea"/>
              <a:cs typeface="+mj-cs"/>
            </a:endParaRPr>
          </a:p>
        </p:txBody>
      </p:sp>
      <p:sp>
        <p:nvSpPr>
          <p:cNvPr id="4" name="Slide Number Placeholder 3"/>
          <p:cNvSpPr>
            <a:spLocks noGrp="1"/>
          </p:cNvSpPr>
          <p:nvPr>
            <p:ph type="sldNum" sz="quarter" idx="5"/>
          </p:nvPr>
        </p:nvSpPr>
        <p:spPr/>
        <p:txBody>
          <a:bodyPr/>
          <a:lstStyle/>
          <a:p>
            <a:fld id="{AB40B6F2-39BF-4782-9A62-09DEC8CE7498}" type="slidenum">
              <a:rPr lang="cs-CZ" smtClean="0"/>
              <a:t>8</a:t>
            </a:fld>
            <a:endParaRPr lang="cs-CZ"/>
          </a:p>
        </p:txBody>
      </p:sp>
    </p:spTree>
    <p:extLst>
      <p:ext uri="{BB962C8B-B14F-4D97-AF65-F5344CB8AC3E}">
        <p14:creationId xmlns:p14="http://schemas.microsoft.com/office/powerpoint/2010/main" val="330270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graph we can observe the development of EU policies since 2008.</a:t>
            </a:r>
          </a:p>
          <a:p>
            <a:r>
              <a:rPr lang="en-US" dirty="0"/>
              <a:t>It’s not necessary to dive into that, however, it is interesting to note that major policy initiatives were triggered after big cyber attacks, such as Stuxnet that set the scene for NIS1, </a:t>
            </a:r>
            <a:r>
              <a:rPr lang="en-US" dirty="0" err="1"/>
              <a:t>Wannacry</a:t>
            </a:r>
            <a:r>
              <a:rPr lang="en-US" dirty="0"/>
              <a:t> showing the need for the update of NIS to NIS2 and finally </a:t>
            </a:r>
            <a:r>
              <a:rPr lang="en-US" dirty="0" err="1"/>
              <a:t>Solarwinds</a:t>
            </a:r>
            <a:r>
              <a:rPr lang="en-US" dirty="0"/>
              <a:t> attack demonstrating the need for policies strengthening supply chain security, such as the Cyber Resilience Act (CRA), a </a:t>
            </a:r>
            <a:r>
              <a:rPr lang="en-US" b="0" i="0" dirty="0">
                <a:solidFill>
                  <a:srgbClr val="222222"/>
                </a:solidFill>
                <a:effectLst/>
                <a:latin typeface="Montserrat" panose="00000500000000000000" pitchFamily="2" charset="0"/>
              </a:rPr>
              <a:t>legal framework that describes the cybersecurity requirements for hardware and software products placed on the market of the European Union. </a:t>
            </a:r>
            <a:r>
              <a:rPr lang="en-US" dirty="0"/>
              <a:t> </a:t>
            </a:r>
          </a:p>
          <a:p>
            <a:endParaRPr lang="en-US" dirty="0"/>
          </a:p>
          <a:p>
            <a:r>
              <a:rPr lang="en-US" dirty="0"/>
              <a:t>Stuxnet, </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3" tooltip="Malware"/>
              </a:rPr>
              <a:t>malicious</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4" tooltip="Computer worm"/>
              </a:rPr>
              <a:t>computer worm</a:t>
            </a:r>
            <a:r>
              <a:rPr lang="en-US" b="0" i="0" dirty="0">
                <a:solidFill>
                  <a:srgbClr val="202122"/>
                </a:solidFill>
                <a:effectLst/>
                <a:latin typeface="Arial" panose="020B0604020202020204" pitchFamily="34" charset="0"/>
              </a:rPr>
              <a:t> targeting </a:t>
            </a:r>
            <a:r>
              <a:rPr lang="en-US" b="0" i="0" u="none" strike="noStrike" dirty="0">
                <a:solidFill>
                  <a:srgbClr val="3366CC"/>
                </a:solidFill>
                <a:effectLst/>
                <a:latin typeface="Arial" panose="020B0604020202020204" pitchFamily="34" charset="0"/>
                <a:hlinkClick r:id="rId5" tooltip="Programmable logic controller"/>
              </a:rPr>
              <a:t>programmable logic controllers</a:t>
            </a:r>
            <a:r>
              <a:rPr lang="en-US" b="0" i="0" dirty="0">
                <a:solidFill>
                  <a:srgbClr val="202122"/>
                </a:solidFill>
                <a:effectLst/>
                <a:latin typeface="Arial" panose="020B0604020202020204" pitchFamily="34" charset="0"/>
              </a:rPr>
              <a:t> (PLCs), which allow the automation of electromechanical processes such as those used to control machinery and industrial </a:t>
            </a:r>
            <a:r>
              <a:rPr lang="en-US" b="0" i="0" dirty="0" err="1">
                <a:solidFill>
                  <a:srgbClr val="202122"/>
                </a:solidFill>
                <a:effectLst/>
                <a:latin typeface="Arial" panose="020B0604020202020204" pitchFamily="34" charset="0"/>
              </a:rPr>
              <a:t>processes</a:t>
            </a:r>
            <a:r>
              <a:rPr lang="en-US" dirty="0" err="1"/>
              <a:t>set</a:t>
            </a:r>
            <a:r>
              <a:rPr lang="en-US" dirty="0"/>
              <a:t> the scene for NIS1</a:t>
            </a:r>
          </a:p>
          <a:p>
            <a:r>
              <a:rPr lang="en-US" dirty="0" err="1"/>
              <a:t>Wannacry</a:t>
            </a:r>
            <a:r>
              <a:rPr lang="en-US" dirty="0"/>
              <a:t> ransomware attack was another milestone crisis. It affected many sectors and showed the need for the update of NIS to NIS2.</a:t>
            </a:r>
            <a:r>
              <a:rPr lang="en-US" b="0" i="0" dirty="0">
                <a:solidFill>
                  <a:srgbClr val="202122"/>
                </a:solidFill>
                <a:effectLst/>
                <a:latin typeface="Arial" panose="020B0604020202020204" pitchFamily="34" charset="0"/>
              </a:rPr>
              <a:t> The attack was estimated to have affected more than 300,000 computers</a:t>
            </a:r>
            <a:endParaRPr lang="en-US" dirty="0"/>
          </a:p>
          <a:p>
            <a:r>
              <a:rPr lang="en-US" dirty="0" err="1"/>
              <a:t>Solarwinds</a:t>
            </a:r>
            <a:r>
              <a:rPr lang="en-US" dirty="0"/>
              <a:t> was a major hit for supply chains </a:t>
            </a:r>
            <a:endParaRPr lang="en-US" b="0" i="0" dirty="0">
              <a:solidFill>
                <a:srgbClr val="202122"/>
              </a:solidFill>
              <a:effectLst/>
              <a:latin typeface="Arial" panose="020B0604020202020204" pitchFamily="34" charset="0"/>
            </a:endParaRPr>
          </a:p>
          <a:p>
            <a:r>
              <a:rPr lang="en-US" b="0" i="0" dirty="0">
                <a:solidFill>
                  <a:srgbClr val="202122"/>
                </a:solidFill>
                <a:effectLst/>
                <a:latin typeface="Arial" panose="020B0604020202020204" pitchFamily="34" charset="0"/>
              </a:rPr>
              <a:t>In 2020, a major </a:t>
            </a:r>
            <a:r>
              <a:rPr lang="en-US" b="0" i="0" u="none" strike="noStrike" dirty="0">
                <a:solidFill>
                  <a:srgbClr val="3366CC"/>
                </a:solidFill>
                <a:effectLst/>
                <a:latin typeface="Arial" panose="020B0604020202020204" pitchFamily="34" charset="0"/>
                <a:hlinkClick r:id="rId6" tooltip="Cyberattack"/>
              </a:rPr>
              <a:t>cyberattack</a:t>
            </a:r>
            <a:r>
              <a:rPr lang="en-US" b="0" i="0" dirty="0">
                <a:solidFill>
                  <a:srgbClr val="202122"/>
                </a:solidFill>
                <a:effectLst/>
                <a:latin typeface="Arial" panose="020B0604020202020204" pitchFamily="34" charset="0"/>
              </a:rPr>
              <a:t> suspected to have been committed by a </a:t>
            </a:r>
            <a:r>
              <a:rPr lang="en-US" b="0" i="0" u="none" strike="noStrike" dirty="0">
                <a:solidFill>
                  <a:srgbClr val="3366CC"/>
                </a:solidFill>
                <a:effectLst/>
                <a:latin typeface="Arial" panose="020B0604020202020204" pitchFamily="34" charset="0"/>
                <a:hlinkClick r:id="rId7" tooltip="Advanced persistent threat"/>
              </a:rPr>
              <a:t>group backed by the Russian government</a:t>
            </a:r>
            <a:r>
              <a:rPr lang="en-US" b="0" i="0" dirty="0">
                <a:solidFill>
                  <a:srgbClr val="202122"/>
                </a:solidFill>
                <a:effectLst/>
                <a:latin typeface="Arial" panose="020B0604020202020204" pitchFamily="34" charset="0"/>
              </a:rPr>
              <a:t> penetrated thousands of organizations globally leading to a series of </a:t>
            </a:r>
            <a:r>
              <a:rPr lang="en-US" b="0" i="0" u="none" strike="noStrike" dirty="0">
                <a:solidFill>
                  <a:srgbClr val="3366CC"/>
                </a:solidFill>
                <a:effectLst/>
                <a:latin typeface="Arial" panose="020B0604020202020204" pitchFamily="34" charset="0"/>
                <a:hlinkClick r:id="rId8" tooltip="Data breach"/>
              </a:rPr>
              <a:t>data breaches</a:t>
            </a:r>
            <a:r>
              <a:rPr lang="en-US" b="0" i="0" u="none" strike="noStrike" dirty="0">
                <a:solidFill>
                  <a:srgbClr val="3366CC"/>
                </a:solidFill>
                <a:effectLst/>
                <a:latin typeface="Arial" panose="020B0604020202020204" pitchFamily="34" charset="0"/>
              </a:rPr>
              <a:t>. It was a supply chain attack </a:t>
            </a:r>
            <a:r>
              <a:rPr lang="en-US" b="0" i="0" dirty="0">
                <a:solidFill>
                  <a:srgbClr val="202122"/>
                </a:solidFill>
                <a:effectLst/>
                <a:latin typeface="Arial" panose="020B0604020202020204" pitchFamily="34" charset="0"/>
              </a:rPr>
              <a:t> on Microsoft cloud services and on SolarWinds's Orion software, </a:t>
            </a:r>
            <a:r>
              <a:rPr lang="en-US" b="0" i="0" u="none" strike="noStrike" dirty="0">
                <a:solidFill>
                  <a:srgbClr val="3366CC"/>
                </a:solidFill>
                <a:effectLst/>
                <a:latin typeface="Arial" panose="020B0604020202020204" pitchFamily="34" charset="0"/>
                <a:hlinkClick r:id="rId9" tooltip="Enterprise software"/>
              </a:rPr>
              <a:t>widely used in government and industry</a:t>
            </a:r>
            <a:r>
              <a:rPr lang="en-US" b="0" i="0" u="none" strike="noStrike" dirty="0">
                <a:solidFill>
                  <a:srgbClr val="202122"/>
                </a:solidFill>
                <a:effectLst/>
                <a:latin typeface="Arial" panose="020B0604020202020204" pitchFamily="34" charset="0"/>
              </a:rPr>
              <a:t>.</a:t>
            </a:r>
            <a:endParaRPr lang="en-US" b="0" i="0" dirty="0">
              <a:solidFill>
                <a:srgbClr val="202122"/>
              </a:solidFill>
              <a:effectLst/>
              <a:latin typeface="Arial" panose="020B0604020202020204" pitchFamily="34" charset="0"/>
            </a:endParaRPr>
          </a:p>
          <a:p>
            <a:r>
              <a:rPr lang="en-US" b="0" i="0" dirty="0">
                <a:solidFill>
                  <a:srgbClr val="202122"/>
                </a:solidFill>
                <a:effectLst/>
                <a:latin typeface="Arial" panose="020B0604020202020204" pitchFamily="34" charset="0"/>
              </a:rPr>
              <a:t>N</a:t>
            </a:r>
            <a:r>
              <a:rPr lang="en-US" dirty="0"/>
              <a:t>IS2 covering supply chains and Crisis Management</a:t>
            </a:r>
            <a:endParaRPr lang="LID4096" dirty="0"/>
          </a:p>
        </p:txBody>
      </p:sp>
      <p:sp>
        <p:nvSpPr>
          <p:cNvPr id="4" name="Slide Number Placeholder 3"/>
          <p:cNvSpPr>
            <a:spLocks noGrp="1"/>
          </p:cNvSpPr>
          <p:nvPr>
            <p:ph type="sldNum" sz="quarter" idx="5"/>
          </p:nvPr>
        </p:nvSpPr>
        <p:spPr/>
        <p:txBody>
          <a:bodyPr/>
          <a:lstStyle/>
          <a:p>
            <a:fld id="{AB40B6F2-39BF-4782-9A62-09DEC8CE7498}" type="slidenum">
              <a:rPr lang="cs-CZ" smtClean="0"/>
              <a:t>10</a:t>
            </a:fld>
            <a:endParaRPr lang="cs-CZ"/>
          </a:p>
        </p:txBody>
      </p:sp>
    </p:spTree>
    <p:extLst>
      <p:ext uri="{BB962C8B-B14F-4D97-AF65-F5344CB8AC3E}">
        <p14:creationId xmlns:p14="http://schemas.microsoft.com/office/powerpoint/2010/main" val="262429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8" Type="http://schemas.openxmlformats.org/officeDocument/2006/relationships/hyperlink" Target="https://twitter.com/enisa_eu" TargetMode="External"/><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19.jpeg"/><Relationship Id="rId1" Type="http://schemas.openxmlformats.org/officeDocument/2006/relationships/slideMaster" Target="../slideMasters/slideMaster2.xml"/><Relationship Id="rId6" Type="http://schemas.openxmlformats.org/officeDocument/2006/relationships/hyperlink" Target="https://www.linkedin.com/company/european-network-and-information-security-agency-enisa-" TargetMode="External"/><Relationship Id="rId11" Type="http://schemas.openxmlformats.org/officeDocument/2006/relationships/hyperlink" Target="http://www.enisa.europa.eu/" TargetMode="External"/><Relationship Id="rId5" Type="http://schemas.openxmlformats.org/officeDocument/2006/relationships/image" Target="../media/image20.png"/><Relationship Id="rId10" Type="http://schemas.openxmlformats.org/officeDocument/2006/relationships/hyperlink" Target="mailto:info@enisa.europa.eu" TargetMode="External"/><Relationship Id="rId4" Type="http://schemas.openxmlformats.org/officeDocument/2006/relationships/hyperlink" Target="https://www.facebook.com/ENISAEUAGENCY" TargetMode="External"/><Relationship Id="rId9" Type="http://schemas.openxmlformats.org/officeDocument/2006/relationships/image" Target="../media/image2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hyperlink" Target="https://twitter.com/enisa_eu" TargetMode="External"/><Relationship Id="rId3" Type="http://schemas.openxmlformats.org/officeDocument/2006/relationships/image" Target="../media/image24.png"/><Relationship Id="rId7" Type="http://schemas.openxmlformats.org/officeDocument/2006/relationships/image" Target="../media/image21.png"/><Relationship Id="rId2" Type="http://schemas.openxmlformats.org/officeDocument/2006/relationships/image" Target="../media/image19.jpeg"/><Relationship Id="rId1" Type="http://schemas.openxmlformats.org/officeDocument/2006/relationships/slideMaster" Target="../slideMasters/slideMaster3.xml"/><Relationship Id="rId6" Type="http://schemas.openxmlformats.org/officeDocument/2006/relationships/hyperlink" Target="https://www.linkedin.com/company/european-network-and-information-security-agency-enisa-" TargetMode="External"/><Relationship Id="rId11" Type="http://schemas.openxmlformats.org/officeDocument/2006/relationships/hyperlink" Target="http://www.enisa.europa.eu/" TargetMode="External"/><Relationship Id="rId5" Type="http://schemas.openxmlformats.org/officeDocument/2006/relationships/image" Target="../media/image20.png"/><Relationship Id="rId10" Type="http://schemas.openxmlformats.org/officeDocument/2006/relationships/hyperlink" Target="mailto:info@enisa.europa.eu" TargetMode="External"/><Relationship Id="rId4" Type="http://schemas.openxmlformats.org/officeDocument/2006/relationships/hyperlink" Target="https://www.facebook.com/ENISAEUAGENCY" TargetMode="External"/><Relationship Id="rId9" Type="http://schemas.openxmlformats.org/officeDocument/2006/relationships/image" Target="../media/image22.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3.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Zástupný symbol pro text 3">
            <a:extLst>
              <a:ext uri="{FF2B5EF4-FFF2-40B4-BE49-F238E27FC236}">
                <a16:creationId xmlns:a16="http://schemas.microsoft.com/office/drawing/2014/main" id="{1702824A-E504-4EAF-8509-402C625014B2}"/>
              </a:ext>
            </a:extLst>
          </p:cNvPr>
          <p:cNvSpPr>
            <a:spLocks noGrp="1"/>
          </p:cNvSpPr>
          <p:nvPr>
            <p:ph type="body" sz="quarter" idx="10" hasCustomPrompt="1"/>
          </p:nvPr>
        </p:nvSpPr>
        <p:spPr>
          <a:xfrm>
            <a:off x="0" y="4759200"/>
            <a:ext cx="6570663" cy="638175"/>
          </a:xfrm>
        </p:spPr>
        <p:txBody>
          <a:bodyPr lIns="648000" tIns="0" rIns="648000" bIns="0">
            <a:noAutofit/>
          </a:bodyPr>
          <a:lstStyle>
            <a:lvl1pPr>
              <a:lnSpc>
                <a:spcPts val="1920"/>
              </a:lnSpc>
              <a:spcBef>
                <a:spcPts val="0"/>
              </a:spcBef>
              <a:defRPr sz="1600" baseline="0">
                <a:solidFill>
                  <a:schemeClr val="bg1"/>
                </a:solidFill>
              </a:defRPr>
            </a:lvl1pPr>
            <a:lvl2pPr marL="0" indent="0">
              <a:lnSpc>
                <a:spcPts val="1440"/>
              </a:lnSpc>
              <a:spcBef>
                <a:spcPts val="0"/>
              </a:spcBef>
              <a:buFontTx/>
              <a:buNone/>
              <a:defRPr sz="1200">
                <a:solidFill>
                  <a:schemeClr val="bg1"/>
                </a:solidFill>
              </a:defRPr>
            </a:lvl2pPr>
          </a:lstStyle>
          <a:p>
            <a:pPr lvl="0"/>
            <a:r>
              <a:rPr lang="en-GB" dirty="0"/>
              <a:t>Update subtitle</a:t>
            </a:r>
            <a:endParaRPr lang="cs-CZ" dirty="0"/>
          </a:p>
          <a:p>
            <a:pPr lvl="1"/>
            <a:r>
              <a:rPr lang="en-GB" dirty="0"/>
              <a:t>Second level</a:t>
            </a:r>
            <a:endParaRPr lang="cs-CZ" dirty="0"/>
          </a:p>
        </p:txBody>
      </p:sp>
      <p:cxnSp>
        <p:nvCxnSpPr>
          <p:cNvPr id="7" name="Přímá spojnice 6">
            <a:extLst>
              <a:ext uri="{FF2B5EF4-FFF2-40B4-BE49-F238E27FC236}">
                <a16:creationId xmlns:a16="http://schemas.microsoft.com/office/drawing/2014/main" id="{1E30D68A-95CE-4115-B479-E8ACC9E607DF}"/>
              </a:ext>
            </a:extLst>
          </p:cNvPr>
          <p:cNvCxnSpPr/>
          <p:nvPr userDrawn="1"/>
        </p:nvCxnSpPr>
        <p:spPr>
          <a:xfrm>
            <a:off x="954000" y="6048375"/>
            <a:ext cx="0" cy="22860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 name="Přímá spojnice 7">
            <a:extLst>
              <a:ext uri="{FF2B5EF4-FFF2-40B4-BE49-F238E27FC236}">
                <a16:creationId xmlns:a16="http://schemas.microsoft.com/office/drawing/2014/main" id="{C899CA7A-DE23-4337-98BE-C30C61CD66B5}"/>
              </a:ext>
            </a:extLst>
          </p:cNvPr>
          <p:cNvCxnSpPr/>
          <p:nvPr userDrawn="1"/>
        </p:nvCxnSpPr>
        <p:spPr>
          <a:xfrm>
            <a:off x="1335000" y="6042968"/>
            <a:ext cx="0" cy="22860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8" name="Zástupný symbol pro text 23">
            <a:extLst>
              <a:ext uri="{FF2B5EF4-FFF2-40B4-BE49-F238E27FC236}">
                <a16:creationId xmlns:a16="http://schemas.microsoft.com/office/drawing/2014/main" id="{E67A196F-658E-48C2-A486-CB33335EEAF0}"/>
              </a:ext>
            </a:extLst>
          </p:cNvPr>
          <p:cNvSpPr>
            <a:spLocks noGrp="1"/>
          </p:cNvSpPr>
          <p:nvPr>
            <p:ph type="body" sz="quarter" idx="14" hasCustomPrompt="1"/>
          </p:nvPr>
        </p:nvSpPr>
        <p:spPr>
          <a:xfrm>
            <a:off x="657435" y="6025505"/>
            <a:ext cx="264415" cy="263525"/>
          </a:xfrm>
        </p:spPr>
        <p:txBody>
          <a:bodyPr lIns="0" rIns="0">
            <a:noAutofit/>
          </a:bodyPr>
          <a:lstStyle>
            <a:lvl1pPr>
              <a:defRPr sz="1600">
                <a:solidFill>
                  <a:schemeClr val="bg1"/>
                </a:solidFill>
              </a:defRPr>
            </a:lvl1pPr>
          </a:lstStyle>
          <a:p>
            <a:pPr lvl="0"/>
            <a:r>
              <a:rPr lang="cs-CZ" dirty="0"/>
              <a:t>18</a:t>
            </a:r>
          </a:p>
        </p:txBody>
      </p:sp>
      <p:sp>
        <p:nvSpPr>
          <p:cNvPr id="29" name="Zástupný symbol pro text 23">
            <a:extLst>
              <a:ext uri="{FF2B5EF4-FFF2-40B4-BE49-F238E27FC236}">
                <a16:creationId xmlns:a16="http://schemas.microsoft.com/office/drawing/2014/main" id="{D296AA90-863D-4442-9397-9BF9329FEB81}"/>
              </a:ext>
            </a:extLst>
          </p:cNvPr>
          <p:cNvSpPr>
            <a:spLocks noGrp="1"/>
          </p:cNvSpPr>
          <p:nvPr>
            <p:ph type="body" sz="quarter" idx="15" hasCustomPrompt="1"/>
          </p:nvPr>
        </p:nvSpPr>
        <p:spPr>
          <a:xfrm>
            <a:off x="980138" y="6025504"/>
            <a:ext cx="313183" cy="263525"/>
          </a:xfrm>
        </p:spPr>
        <p:txBody>
          <a:bodyPr lIns="0" rIns="0">
            <a:noAutofit/>
          </a:bodyPr>
          <a:lstStyle>
            <a:lvl1pPr algn="ctr">
              <a:defRPr sz="1600">
                <a:solidFill>
                  <a:schemeClr val="bg1"/>
                </a:solidFill>
              </a:defRPr>
            </a:lvl1pPr>
          </a:lstStyle>
          <a:p>
            <a:pPr lvl="0"/>
            <a:r>
              <a:rPr lang="cs-CZ" dirty="0"/>
              <a:t>11</a:t>
            </a:r>
          </a:p>
        </p:txBody>
      </p:sp>
      <p:sp>
        <p:nvSpPr>
          <p:cNvPr id="30" name="Zástupný symbol pro text 23">
            <a:extLst>
              <a:ext uri="{FF2B5EF4-FFF2-40B4-BE49-F238E27FC236}">
                <a16:creationId xmlns:a16="http://schemas.microsoft.com/office/drawing/2014/main" id="{9DCA3181-1697-41BC-96E3-D28BD05E24CC}"/>
              </a:ext>
            </a:extLst>
          </p:cNvPr>
          <p:cNvSpPr>
            <a:spLocks noGrp="1"/>
          </p:cNvSpPr>
          <p:nvPr>
            <p:ph type="body" sz="quarter" idx="16" hasCustomPrompt="1"/>
          </p:nvPr>
        </p:nvSpPr>
        <p:spPr>
          <a:xfrm>
            <a:off x="1351608" y="6025503"/>
            <a:ext cx="582527" cy="263525"/>
          </a:xfrm>
        </p:spPr>
        <p:txBody>
          <a:bodyPr lIns="0" rIns="0">
            <a:noAutofit/>
          </a:bodyPr>
          <a:lstStyle>
            <a:lvl1pPr algn="ctr">
              <a:defRPr sz="1600">
                <a:solidFill>
                  <a:schemeClr val="bg1"/>
                </a:solidFill>
              </a:defRPr>
            </a:lvl1pPr>
          </a:lstStyle>
          <a:p>
            <a:pPr lvl="0"/>
            <a:r>
              <a:rPr lang="cs-CZ" dirty="0"/>
              <a:t>201</a:t>
            </a:r>
            <a:r>
              <a:rPr lang="en-GB" dirty="0"/>
              <a:t>8</a:t>
            </a:r>
            <a:endParaRPr lang="cs-CZ" dirty="0"/>
          </a:p>
        </p:txBody>
      </p:sp>
      <p:sp>
        <p:nvSpPr>
          <p:cNvPr id="3" name="Zástupný symbol pro text 2">
            <a:extLst>
              <a:ext uri="{FF2B5EF4-FFF2-40B4-BE49-F238E27FC236}">
                <a16:creationId xmlns:a16="http://schemas.microsoft.com/office/drawing/2014/main" id="{5C6CBC23-9ED3-4436-B21E-7ADC0CD4D954}"/>
              </a:ext>
            </a:extLst>
          </p:cNvPr>
          <p:cNvSpPr>
            <a:spLocks noGrp="1"/>
          </p:cNvSpPr>
          <p:nvPr>
            <p:ph type="body" sz="quarter" idx="17" hasCustomPrompt="1"/>
          </p:nvPr>
        </p:nvSpPr>
        <p:spPr>
          <a:xfrm>
            <a:off x="-1" y="1726526"/>
            <a:ext cx="6570663" cy="2613025"/>
          </a:xfrm>
        </p:spPr>
        <p:txBody>
          <a:bodyPr lIns="648000" tIns="0" rIns="648000" bIns="0" anchor="b" anchorCtr="0">
            <a:noAutofit/>
          </a:bodyPr>
          <a:lstStyle>
            <a:lvl1pPr>
              <a:lnSpc>
                <a:spcPts val="3400"/>
              </a:lnSpc>
              <a:spcBef>
                <a:spcPts val="0"/>
              </a:spcBef>
              <a:defRPr sz="3300" cap="all" spc="60" baseline="0">
                <a:solidFill>
                  <a:schemeClr val="bg1"/>
                </a:solidFill>
                <a:latin typeface="Arial" panose="020B0604020202020204" pitchFamily="34" charset="0"/>
              </a:defRPr>
            </a:lvl1pPr>
          </a:lstStyle>
          <a:p>
            <a:pPr lvl="0"/>
            <a:r>
              <a:rPr lang="en-GB" noProof="0" dirty="0" err="1"/>
              <a:t>Powerpoint</a:t>
            </a:r>
            <a:r>
              <a:rPr lang="en-GB" noProof="0" dirty="0"/>
              <a:t> presentation title, maximum five lines, aligned bottom left, no hyphenation</a:t>
            </a:r>
          </a:p>
        </p:txBody>
      </p:sp>
    </p:spTree>
    <p:extLst>
      <p:ext uri="{BB962C8B-B14F-4D97-AF65-F5344CB8AC3E}">
        <p14:creationId xmlns:p14="http://schemas.microsoft.com/office/powerpoint/2010/main" val="4050672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t - Text+picture">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3370AA24-27CB-432D-B635-3696CB7744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Zástupný symbol pro obsah 2">
            <a:extLst>
              <a:ext uri="{FF2B5EF4-FFF2-40B4-BE49-F238E27FC236}">
                <a16:creationId xmlns:a16="http://schemas.microsoft.com/office/drawing/2014/main" id="{787C0B6A-B911-4244-9BAF-260D6704E647}"/>
              </a:ext>
            </a:extLst>
          </p:cNvPr>
          <p:cNvSpPr>
            <a:spLocks noGrp="1"/>
          </p:cNvSpPr>
          <p:nvPr>
            <p:ph sz="half" idx="1" hasCustomPrompt="1"/>
          </p:nvPr>
        </p:nvSpPr>
        <p:spPr>
          <a:xfrm>
            <a:off x="648000" y="1792800"/>
            <a:ext cx="3880800" cy="4351338"/>
          </a:xfrm>
        </p:spPr>
        <p:txBody>
          <a:bodyPr lIns="0" rIns="288000">
            <a:noAutofit/>
          </a:bodyPr>
          <a:lstStyle>
            <a:lvl1pPr>
              <a:lnSpc>
                <a:spcPts val="2500"/>
              </a:lnSpc>
              <a:spcBef>
                <a:spcPts val="0"/>
              </a:spcBef>
              <a:defRPr sz="2200" b="1">
                <a:solidFill>
                  <a:schemeClr val="accent2"/>
                </a:solidFill>
              </a:defRPr>
            </a:lvl1pPr>
            <a:lvl2pPr marL="0" indent="0">
              <a:lnSpc>
                <a:spcPts val="2400"/>
              </a:lnSpc>
              <a:spcBef>
                <a:spcPts val="750"/>
              </a:spcBef>
              <a:buNone/>
              <a:defRPr sz="2000">
                <a:solidFill>
                  <a:schemeClr val="accent3"/>
                </a:solidFill>
              </a:defRPr>
            </a:lvl2pPr>
            <a:lvl3pPr marL="180000" indent="-198000">
              <a:lnSpc>
                <a:spcPts val="2100"/>
              </a:lnSpc>
              <a:spcBef>
                <a:spcPts val="750"/>
              </a:spcBef>
              <a:buClr>
                <a:srgbClr val="0C54A0"/>
              </a:buClr>
              <a:defRPr sz="1700">
                <a:solidFill>
                  <a:schemeClr val="accent3"/>
                </a:solidFill>
              </a:defRPr>
            </a:lvl3pPr>
            <a:lvl4pPr marL="363600" indent="-144000">
              <a:lnSpc>
                <a:spcPts val="1900"/>
              </a:lnSpc>
              <a:spcBef>
                <a:spcPts val="700"/>
              </a:spcBef>
              <a:buClr>
                <a:srgbClr val="0C54A0"/>
              </a:buClr>
              <a:defRPr sz="1500">
                <a:solidFill>
                  <a:schemeClr val="accent3"/>
                </a:solidFill>
              </a:defRPr>
            </a:lvl4pPr>
          </a:lstStyle>
          <a:p>
            <a:pPr lvl="0"/>
            <a:r>
              <a:rPr lang="en-GB" noProof="0" dirty="0"/>
              <a:t>Text in four levels with bullets and a headline</a:t>
            </a:r>
          </a:p>
          <a:p>
            <a:pPr lvl="1"/>
            <a:r>
              <a:rPr lang="en-GB" dirty="0"/>
              <a:t>Second level</a:t>
            </a:r>
            <a:endParaRPr lang="cs-CZ" dirty="0"/>
          </a:p>
          <a:p>
            <a:pPr lvl="2"/>
            <a:r>
              <a:rPr lang="en-GB" dirty="0"/>
              <a:t>Third level</a:t>
            </a:r>
            <a:endParaRPr lang="cs-CZ" dirty="0"/>
          </a:p>
          <a:p>
            <a:pPr lvl="3"/>
            <a:r>
              <a:rPr lang="en-GB" dirty="0"/>
              <a:t>Fourth level</a:t>
            </a:r>
            <a:endParaRPr lang="cs-CZ" dirty="0"/>
          </a:p>
        </p:txBody>
      </p:sp>
      <p:sp>
        <p:nvSpPr>
          <p:cNvPr id="9" name="Zástupný symbol pro text 8">
            <a:extLst>
              <a:ext uri="{FF2B5EF4-FFF2-40B4-BE49-F238E27FC236}">
                <a16:creationId xmlns:a16="http://schemas.microsoft.com/office/drawing/2014/main" id="{574837A5-77F8-423B-9F8C-DB3EC5292211}"/>
              </a:ext>
            </a:extLst>
          </p:cNvPr>
          <p:cNvSpPr>
            <a:spLocks noGrp="1"/>
          </p:cNvSpPr>
          <p:nvPr>
            <p:ph type="body" sz="quarter" idx="13" hasCustomPrompt="1"/>
          </p:nvPr>
        </p:nvSpPr>
        <p:spPr>
          <a:xfrm>
            <a:off x="6735600" y="155575"/>
            <a:ext cx="2408400" cy="324000"/>
          </a:xfrm>
        </p:spPr>
        <p:txBody>
          <a:bodyPr rIns="216000">
            <a:noAutofit/>
          </a:bodyPr>
          <a:lstStyle>
            <a:lvl1pPr algn="r">
              <a:defRPr sz="1500">
                <a:solidFill>
                  <a:schemeClr val="accent2"/>
                </a:solidFill>
              </a:defRPr>
            </a:lvl1pPr>
          </a:lstStyle>
          <a:p>
            <a:pPr lvl="0"/>
            <a:r>
              <a:rPr lang="en-GB" dirty="0"/>
              <a:t>Update text</a:t>
            </a:r>
            <a:endParaRPr lang="cs-CZ" dirty="0"/>
          </a:p>
        </p:txBody>
      </p:sp>
      <p:sp>
        <p:nvSpPr>
          <p:cNvPr id="8" name="Zástupný symbol obrázku 7">
            <a:extLst>
              <a:ext uri="{FF2B5EF4-FFF2-40B4-BE49-F238E27FC236}">
                <a16:creationId xmlns:a16="http://schemas.microsoft.com/office/drawing/2014/main" id="{985A1678-7B6F-46D3-B351-42BCE55B8BB7}"/>
              </a:ext>
            </a:extLst>
          </p:cNvPr>
          <p:cNvSpPr>
            <a:spLocks noGrp="1"/>
          </p:cNvSpPr>
          <p:nvPr>
            <p:ph type="pic" sz="quarter" idx="14" hasCustomPrompt="1"/>
          </p:nvPr>
        </p:nvSpPr>
        <p:spPr>
          <a:xfrm>
            <a:off x="4734000" y="1800000"/>
            <a:ext cx="3780000" cy="3060000"/>
          </a:xfrm>
        </p:spPr>
        <p:txBody>
          <a:bodyPr lIns="0" tIns="0" rIns="0" bIns="0">
            <a:noAutofit/>
          </a:bodyPr>
          <a:lstStyle/>
          <a:p>
            <a:r>
              <a:rPr lang="en-GB" dirty="0"/>
              <a:t>Click the icon to add an image.</a:t>
            </a:r>
            <a:endParaRPr lang="cs-CZ" dirty="0"/>
          </a:p>
        </p:txBody>
      </p:sp>
      <p:sp>
        <p:nvSpPr>
          <p:cNvPr id="11" name="Zástupný symbol pro text 10">
            <a:extLst>
              <a:ext uri="{FF2B5EF4-FFF2-40B4-BE49-F238E27FC236}">
                <a16:creationId xmlns:a16="http://schemas.microsoft.com/office/drawing/2014/main" id="{1EE2432E-4F89-4E41-9DA5-73102E382BAD}"/>
              </a:ext>
            </a:extLst>
          </p:cNvPr>
          <p:cNvSpPr>
            <a:spLocks noGrp="1"/>
          </p:cNvSpPr>
          <p:nvPr>
            <p:ph type="body" sz="quarter" idx="15" hasCustomPrompt="1"/>
          </p:nvPr>
        </p:nvSpPr>
        <p:spPr>
          <a:xfrm>
            <a:off x="4734001" y="5104800"/>
            <a:ext cx="3780000" cy="788400"/>
          </a:xfrm>
        </p:spPr>
        <p:txBody>
          <a:bodyPr lIns="0" rIns="0">
            <a:noAutofit/>
          </a:bodyPr>
          <a:lstStyle>
            <a:lvl1pPr marL="0" marR="0" indent="0" algn="l" defTabSz="685800" rtl="0" eaLnBrk="1" fontAlgn="auto" latinLnBrk="0" hangingPunct="1">
              <a:lnSpc>
                <a:spcPts val="1800"/>
              </a:lnSpc>
              <a:spcBef>
                <a:spcPts val="0"/>
              </a:spcBef>
              <a:spcAft>
                <a:spcPts val="0"/>
              </a:spcAft>
              <a:buClrTx/>
              <a:buSzTx/>
              <a:buFont typeface="Arial" panose="020B0604020202020204" pitchFamily="34" charset="0"/>
              <a:buNone/>
              <a:tabLst/>
              <a:defRPr sz="1500">
                <a:solidFill>
                  <a:schemeClr val="accent2"/>
                </a:solidFill>
              </a:defRPr>
            </a:lvl1pPr>
          </a:lstStyle>
          <a:p>
            <a:pPr marL="0" marR="0" lvl="0" indent="0" algn="l" defTabSz="685800" rtl="0" eaLnBrk="1" fontAlgn="auto" latinLnBrk="0" hangingPunct="1">
              <a:lnSpc>
                <a:spcPts val="1800"/>
              </a:lnSpc>
              <a:spcBef>
                <a:spcPts val="0"/>
              </a:spcBef>
              <a:spcAft>
                <a:spcPts val="0"/>
              </a:spcAft>
              <a:buClrTx/>
              <a:buSzTx/>
              <a:buFont typeface="Arial" panose="020B0604020202020204" pitchFamily="34" charset="0"/>
              <a:buNone/>
              <a:tabLst/>
              <a:defRPr/>
            </a:pPr>
            <a:r>
              <a:rPr lang="en-GB" noProof="0" dirty="0"/>
              <a:t>Note to the picture </a:t>
            </a:r>
            <a:r>
              <a:rPr lang="en-GB" noProof="0" dirty="0">
                <a:latin typeface="Arial" panose="020B0604020202020204" pitchFamily="34" charset="0"/>
                <a:cs typeface="Arial" panose="020B0604020202020204" pitchFamily="34" charset="0"/>
              </a:rPr>
              <a:t>keep short, maximum in 3 lines, on the left, no hyphenation.  </a:t>
            </a:r>
            <a:br>
              <a:rPr lang="en-GB" noProof="0" dirty="0">
                <a:latin typeface="Arial" panose="020B0604020202020204" pitchFamily="34" charset="0"/>
                <a:cs typeface="Arial" panose="020B0604020202020204" pitchFamily="34" charset="0"/>
              </a:rPr>
            </a:br>
            <a:r>
              <a:rPr lang="en-GB" noProof="0" dirty="0">
                <a:latin typeface="Arial" panose="020B0604020202020204" pitchFamily="34" charset="0"/>
                <a:cs typeface="Arial" panose="020B0604020202020204" pitchFamily="34" charset="0"/>
              </a:rPr>
              <a:t>The shorter the better.</a:t>
            </a:r>
            <a:endParaRPr lang="en-GB" noProof="0" dirty="0"/>
          </a:p>
        </p:txBody>
      </p:sp>
      <p:sp>
        <p:nvSpPr>
          <p:cNvPr id="10" name="Nadpis 1">
            <a:extLst>
              <a:ext uri="{FF2B5EF4-FFF2-40B4-BE49-F238E27FC236}">
                <a16:creationId xmlns:a16="http://schemas.microsoft.com/office/drawing/2014/main" id="{5E1C5CB0-5CED-4AAA-A821-4A6FE485844B}"/>
              </a:ext>
            </a:extLst>
          </p:cNvPr>
          <p:cNvSpPr>
            <a:spLocks noGrp="1"/>
          </p:cNvSpPr>
          <p:nvPr>
            <p:ph type="title" hasCustomPrompt="1"/>
          </p:nvPr>
        </p:nvSpPr>
        <p:spPr>
          <a:xfrm>
            <a:off x="0" y="702000"/>
            <a:ext cx="8726400" cy="435600"/>
          </a:xfrm>
        </p:spPr>
        <p:txBody>
          <a:bodyPr lIns="648000" tIns="0" rIns="648000" bIns="0" anchor="t" anchorCtr="0">
            <a:noAutofit/>
          </a:bodyPr>
          <a:lstStyle>
            <a:lvl1pPr>
              <a:defRPr sz="3100" cap="all" baseline="0">
                <a:solidFill>
                  <a:schemeClr val="accent4"/>
                </a:solidFill>
              </a:defRPr>
            </a:lvl1pPr>
          </a:lstStyle>
          <a:p>
            <a:r>
              <a:rPr lang="en-GB" noProof="0" dirty="0"/>
              <a:t>One line headline on the left</a:t>
            </a:r>
          </a:p>
        </p:txBody>
      </p:sp>
      <p:sp>
        <p:nvSpPr>
          <p:cNvPr id="13" name="Zástupný symbol pro číslo snímku 5">
            <a:extLst>
              <a:ext uri="{FF2B5EF4-FFF2-40B4-BE49-F238E27FC236}">
                <a16:creationId xmlns:a16="http://schemas.microsoft.com/office/drawing/2014/main" id="{F0D6980A-B2B8-470B-9AAF-F6692AF28BD4}"/>
              </a:ext>
            </a:extLst>
          </p:cNvPr>
          <p:cNvSpPr txBox="1">
            <a:spLocks/>
          </p:cNvSpPr>
          <p:nvPr userDrawn="1"/>
        </p:nvSpPr>
        <p:spPr>
          <a:xfrm>
            <a:off x="180000" y="6492873"/>
            <a:ext cx="237600" cy="365126"/>
          </a:xfrm>
          <a:prstGeom prst="rect">
            <a:avLst/>
          </a:prstGeom>
        </p:spPr>
        <p:txBody>
          <a:bodyPr vert="horz" lIns="0" tIns="0" rIns="0" bIns="190800" rtlCol="0" anchor="b" anchorCtr="0"/>
          <a:lstStyle>
            <a:defPPr>
              <a:defRPr lang="cs-CZ"/>
            </a:defPPr>
            <a:lvl1pPr marL="0" algn="ctr" defTabSz="914400" rtl="0" eaLnBrk="1" latinLnBrk="0" hangingPunct="1">
              <a:defRPr sz="10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1CC97F-B359-438B-BC50-D4E0333112DB}" type="slidenum">
              <a:rPr lang="cs-CZ" smtClean="0"/>
              <a:pPr/>
              <a:t>‹#›</a:t>
            </a:fld>
            <a:endParaRPr lang="cs-CZ" dirty="0"/>
          </a:p>
        </p:txBody>
      </p:sp>
      <p:sp>
        <p:nvSpPr>
          <p:cNvPr id="14" name="Zástupný symbol pro zápatí 4">
            <a:extLst>
              <a:ext uri="{FF2B5EF4-FFF2-40B4-BE49-F238E27FC236}">
                <a16:creationId xmlns:a16="http://schemas.microsoft.com/office/drawing/2014/main" id="{8FDEFD7F-9893-4AB2-A6BA-D2DD735EEBF8}"/>
              </a:ext>
            </a:extLst>
          </p:cNvPr>
          <p:cNvSpPr>
            <a:spLocks noGrp="1"/>
          </p:cNvSpPr>
          <p:nvPr>
            <p:ph type="ftr" sz="quarter" idx="11"/>
          </p:nvPr>
        </p:nvSpPr>
        <p:spPr>
          <a:xfrm>
            <a:off x="504000" y="6492875"/>
            <a:ext cx="6029864" cy="365125"/>
          </a:xfrm>
        </p:spPr>
        <p:txBody>
          <a:bodyPr lIns="0" tIns="0" bIns="190800" anchor="b" anchorCtr="0"/>
          <a:lstStyle>
            <a:lvl1pPr>
              <a:defRPr>
                <a:solidFill>
                  <a:schemeClr val="accent2"/>
                </a:solidFill>
              </a:defRPr>
            </a:lvl1pPr>
          </a:lstStyle>
          <a:p>
            <a:r>
              <a:rPr lang="en-GB" dirty="0"/>
              <a:t>Short name of the </a:t>
            </a:r>
            <a:r>
              <a:rPr lang="en-GB" dirty="0" err="1"/>
              <a:t>powerpoint</a:t>
            </a:r>
            <a:r>
              <a:rPr lang="en-GB" dirty="0"/>
              <a:t> presentation, maximum length two thirds of the page</a:t>
            </a:r>
          </a:p>
        </p:txBody>
      </p:sp>
      <p:cxnSp>
        <p:nvCxnSpPr>
          <p:cNvPr id="15" name="Přímá spojnice 14">
            <a:extLst>
              <a:ext uri="{FF2B5EF4-FFF2-40B4-BE49-F238E27FC236}">
                <a16:creationId xmlns:a16="http://schemas.microsoft.com/office/drawing/2014/main" id="{A0F6FA0C-F321-4F4B-AAED-39532E009A77}"/>
              </a:ext>
            </a:extLst>
          </p:cNvPr>
          <p:cNvCxnSpPr>
            <a:cxnSpLocks/>
          </p:cNvCxnSpPr>
          <p:nvPr userDrawn="1"/>
        </p:nvCxnSpPr>
        <p:spPr>
          <a:xfrm>
            <a:off x="441305" y="6534442"/>
            <a:ext cx="0" cy="126925"/>
          </a:xfrm>
          <a:prstGeom prst="line">
            <a:avLst/>
          </a:prstGeom>
          <a:ln w="12700">
            <a:solidFill>
              <a:schemeClr val="accent3"/>
            </a:solidFill>
          </a:ln>
        </p:spPr>
        <p:style>
          <a:lnRef idx="1">
            <a:schemeClr val="dk1"/>
          </a:lnRef>
          <a:fillRef idx="0">
            <a:schemeClr val="dk1"/>
          </a:fillRef>
          <a:effectRef idx="0">
            <a:schemeClr val="dk1"/>
          </a:effectRef>
          <a:fontRef idx="minor">
            <a:schemeClr val="tx1"/>
          </a:fontRef>
        </p:style>
      </p:cxnSp>
      <p:pic>
        <p:nvPicPr>
          <p:cNvPr id="16" name="Picture 48">
            <a:extLst>
              <a:ext uri="{FF2B5EF4-FFF2-40B4-BE49-F238E27FC236}">
                <a16:creationId xmlns:a16="http://schemas.microsoft.com/office/drawing/2014/main" id="{2F619EFB-AE3E-4288-B639-B694A58E1FE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57200" y="6393600"/>
            <a:ext cx="424954" cy="388800"/>
          </a:xfrm>
          <a:prstGeom prst="rect">
            <a:avLst/>
          </a:prstGeom>
        </p:spPr>
      </p:pic>
    </p:spTree>
    <p:extLst>
      <p:ext uri="{BB962C8B-B14F-4D97-AF65-F5344CB8AC3E}">
        <p14:creationId xmlns:p14="http://schemas.microsoft.com/office/powerpoint/2010/main" val="3906973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 Text+table">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71915FF0-BD61-4A7E-9972-5300B0BAD6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Zástupný symbol pro obsah 2">
            <a:extLst>
              <a:ext uri="{FF2B5EF4-FFF2-40B4-BE49-F238E27FC236}">
                <a16:creationId xmlns:a16="http://schemas.microsoft.com/office/drawing/2014/main" id="{787C0B6A-B911-4244-9BAF-260D6704E647}"/>
              </a:ext>
            </a:extLst>
          </p:cNvPr>
          <p:cNvSpPr>
            <a:spLocks noGrp="1"/>
          </p:cNvSpPr>
          <p:nvPr>
            <p:ph sz="half" idx="1" hasCustomPrompt="1"/>
          </p:nvPr>
        </p:nvSpPr>
        <p:spPr>
          <a:xfrm>
            <a:off x="648000" y="1792800"/>
            <a:ext cx="3880800" cy="4351338"/>
          </a:xfrm>
        </p:spPr>
        <p:txBody>
          <a:bodyPr lIns="0" rIns="288000">
            <a:noAutofit/>
          </a:bodyPr>
          <a:lstStyle>
            <a:lvl1pPr>
              <a:lnSpc>
                <a:spcPts val="2500"/>
              </a:lnSpc>
              <a:spcBef>
                <a:spcPts val="0"/>
              </a:spcBef>
              <a:defRPr sz="2200" b="1">
                <a:solidFill>
                  <a:schemeClr val="accent2"/>
                </a:solidFill>
              </a:defRPr>
            </a:lvl1pPr>
            <a:lvl2pPr marL="0" indent="0">
              <a:lnSpc>
                <a:spcPts val="2400"/>
              </a:lnSpc>
              <a:spcBef>
                <a:spcPts val="750"/>
              </a:spcBef>
              <a:buNone/>
              <a:defRPr sz="2000">
                <a:solidFill>
                  <a:schemeClr val="accent3"/>
                </a:solidFill>
              </a:defRPr>
            </a:lvl2pPr>
            <a:lvl3pPr marL="180000" indent="-198000">
              <a:lnSpc>
                <a:spcPts val="2100"/>
              </a:lnSpc>
              <a:spcBef>
                <a:spcPts val="750"/>
              </a:spcBef>
              <a:buClr>
                <a:srgbClr val="0C54A0"/>
              </a:buClr>
              <a:defRPr sz="1700">
                <a:solidFill>
                  <a:schemeClr val="accent3"/>
                </a:solidFill>
              </a:defRPr>
            </a:lvl3pPr>
            <a:lvl4pPr marL="363600" indent="-144000">
              <a:lnSpc>
                <a:spcPts val="1900"/>
              </a:lnSpc>
              <a:spcBef>
                <a:spcPts val="700"/>
              </a:spcBef>
              <a:buClr>
                <a:srgbClr val="0C54A0"/>
              </a:buClr>
              <a:defRPr sz="1500">
                <a:solidFill>
                  <a:schemeClr val="accent3"/>
                </a:solidFill>
              </a:defRPr>
            </a:lvl4pPr>
          </a:lstStyle>
          <a:p>
            <a:pPr lvl="0"/>
            <a:r>
              <a:rPr lang="en-GB" noProof="0" dirty="0"/>
              <a:t>Text in four levels with bullets and a headline</a:t>
            </a:r>
          </a:p>
          <a:p>
            <a:pPr lvl="1"/>
            <a:r>
              <a:rPr lang="en-GB" dirty="0"/>
              <a:t>Second level</a:t>
            </a:r>
            <a:endParaRPr lang="cs-CZ" dirty="0"/>
          </a:p>
          <a:p>
            <a:pPr lvl="2"/>
            <a:r>
              <a:rPr lang="en-GB" dirty="0"/>
              <a:t>Third level</a:t>
            </a:r>
            <a:endParaRPr lang="cs-CZ" dirty="0"/>
          </a:p>
          <a:p>
            <a:pPr lvl="3"/>
            <a:r>
              <a:rPr lang="en-GB" dirty="0"/>
              <a:t>Fourth level</a:t>
            </a:r>
            <a:endParaRPr lang="cs-CZ" dirty="0"/>
          </a:p>
        </p:txBody>
      </p:sp>
      <p:sp>
        <p:nvSpPr>
          <p:cNvPr id="9" name="Zástupný symbol pro text 8">
            <a:extLst>
              <a:ext uri="{FF2B5EF4-FFF2-40B4-BE49-F238E27FC236}">
                <a16:creationId xmlns:a16="http://schemas.microsoft.com/office/drawing/2014/main" id="{574837A5-77F8-423B-9F8C-DB3EC5292211}"/>
              </a:ext>
            </a:extLst>
          </p:cNvPr>
          <p:cNvSpPr>
            <a:spLocks noGrp="1"/>
          </p:cNvSpPr>
          <p:nvPr>
            <p:ph type="body" sz="quarter" idx="13" hasCustomPrompt="1"/>
          </p:nvPr>
        </p:nvSpPr>
        <p:spPr>
          <a:xfrm>
            <a:off x="6735600" y="155575"/>
            <a:ext cx="2408400" cy="324000"/>
          </a:xfrm>
        </p:spPr>
        <p:txBody>
          <a:bodyPr rIns="216000">
            <a:noAutofit/>
          </a:bodyPr>
          <a:lstStyle>
            <a:lvl1pPr algn="r">
              <a:defRPr sz="1500">
                <a:solidFill>
                  <a:schemeClr val="accent2"/>
                </a:solidFill>
              </a:defRPr>
            </a:lvl1pPr>
          </a:lstStyle>
          <a:p>
            <a:pPr lvl="0"/>
            <a:r>
              <a:rPr lang="en-GB" dirty="0"/>
              <a:t>Update text</a:t>
            </a:r>
            <a:endParaRPr lang="cs-CZ" dirty="0"/>
          </a:p>
        </p:txBody>
      </p:sp>
      <p:sp>
        <p:nvSpPr>
          <p:cNvPr id="11" name="Zástupný symbol pro text 10">
            <a:extLst>
              <a:ext uri="{FF2B5EF4-FFF2-40B4-BE49-F238E27FC236}">
                <a16:creationId xmlns:a16="http://schemas.microsoft.com/office/drawing/2014/main" id="{1EE2432E-4F89-4E41-9DA5-73102E382BAD}"/>
              </a:ext>
            </a:extLst>
          </p:cNvPr>
          <p:cNvSpPr>
            <a:spLocks noGrp="1"/>
          </p:cNvSpPr>
          <p:nvPr>
            <p:ph type="body" sz="quarter" idx="15" hasCustomPrompt="1"/>
          </p:nvPr>
        </p:nvSpPr>
        <p:spPr>
          <a:xfrm>
            <a:off x="4808005" y="5432400"/>
            <a:ext cx="3780000" cy="788400"/>
          </a:xfrm>
        </p:spPr>
        <p:txBody>
          <a:bodyPr lIns="0" rIns="0">
            <a:noAutofit/>
          </a:bodyPr>
          <a:lstStyle>
            <a:lvl1pPr marL="0" marR="0" indent="0" algn="l" defTabSz="685800" rtl="0" eaLnBrk="1" fontAlgn="auto" latinLnBrk="0" hangingPunct="1">
              <a:lnSpc>
                <a:spcPts val="1800"/>
              </a:lnSpc>
              <a:spcBef>
                <a:spcPts val="0"/>
              </a:spcBef>
              <a:spcAft>
                <a:spcPts val="0"/>
              </a:spcAft>
              <a:buClrTx/>
              <a:buSzTx/>
              <a:buFont typeface="Arial" panose="020B0604020202020204" pitchFamily="34" charset="0"/>
              <a:buNone/>
              <a:tabLst/>
              <a:defRPr sz="1500">
                <a:solidFill>
                  <a:schemeClr val="accent2"/>
                </a:solidFill>
              </a:defRPr>
            </a:lvl1pPr>
          </a:lstStyle>
          <a:p>
            <a:pPr marL="0" marR="0" lvl="0" indent="0" algn="l" defTabSz="685800" rtl="0" eaLnBrk="1" fontAlgn="auto" latinLnBrk="0" hangingPunct="1">
              <a:lnSpc>
                <a:spcPts val="1800"/>
              </a:lnSpc>
              <a:spcBef>
                <a:spcPts val="0"/>
              </a:spcBef>
              <a:spcAft>
                <a:spcPts val="0"/>
              </a:spcAft>
              <a:buClrTx/>
              <a:buSzTx/>
              <a:buFont typeface="Arial" panose="020B0604020202020204" pitchFamily="34" charset="0"/>
              <a:buNone/>
              <a:tabLst/>
              <a:defRPr/>
            </a:pPr>
            <a:r>
              <a:rPr lang="en-GB" noProof="0" dirty="0"/>
              <a:t>Note to the table </a:t>
            </a:r>
            <a:r>
              <a:rPr lang="en-GB" noProof="0" dirty="0">
                <a:latin typeface="Arial" panose="020B0604020202020204" pitchFamily="34" charset="0"/>
                <a:cs typeface="Arial" panose="020B0604020202020204" pitchFamily="34" charset="0"/>
              </a:rPr>
              <a:t>keep short, maximum in 3 lines, on the left, no hyphenation.  </a:t>
            </a:r>
            <a:br>
              <a:rPr lang="en-GB" noProof="0" dirty="0">
                <a:latin typeface="Arial" panose="020B0604020202020204" pitchFamily="34" charset="0"/>
                <a:cs typeface="Arial" panose="020B0604020202020204" pitchFamily="34" charset="0"/>
              </a:rPr>
            </a:br>
            <a:r>
              <a:rPr lang="en-GB" noProof="0" dirty="0">
                <a:latin typeface="Arial" panose="020B0604020202020204" pitchFamily="34" charset="0"/>
                <a:cs typeface="Arial" panose="020B0604020202020204" pitchFamily="34" charset="0"/>
              </a:rPr>
              <a:t>The shorter the better.</a:t>
            </a:r>
            <a:endParaRPr lang="en-GB" noProof="0" dirty="0"/>
          </a:p>
        </p:txBody>
      </p:sp>
      <p:sp>
        <p:nvSpPr>
          <p:cNvPr id="5" name="Zástupný symbol pro tabulku 4">
            <a:extLst>
              <a:ext uri="{FF2B5EF4-FFF2-40B4-BE49-F238E27FC236}">
                <a16:creationId xmlns:a16="http://schemas.microsoft.com/office/drawing/2014/main" id="{C1A3035E-21FB-4894-92A5-2D93E05F4EA9}"/>
              </a:ext>
            </a:extLst>
          </p:cNvPr>
          <p:cNvSpPr>
            <a:spLocks noGrp="1" noChangeAspect="1"/>
          </p:cNvSpPr>
          <p:nvPr>
            <p:ph type="tbl" sz="quarter" idx="16" hasCustomPrompt="1"/>
          </p:nvPr>
        </p:nvSpPr>
        <p:spPr>
          <a:xfrm>
            <a:off x="4791600" y="1796400"/>
            <a:ext cx="3801600" cy="3517200"/>
          </a:xfrm>
        </p:spPr>
        <p:txBody>
          <a:bodyPr tIns="72000" bIns="72000" anchor="ctr" anchorCtr="0">
            <a:normAutofit/>
          </a:bodyPr>
          <a:lstStyle>
            <a:lvl1pPr>
              <a:defRPr sz="1500" baseline="0"/>
            </a:lvl1pPr>
          </a:lstStyle>
          <a:p>
            <a:r>
              <a:rPr lang="en-GB" dirty="0"/>
              <a:t>Click the icon to add a table</a:t>
            </a:r>
            <a:endParaRPr lang="cs-CZ" dirty="0"/>
          </a:p>
        </p:txBody>
      </p:sp>
      <p:sp>
        <p:nvSpPr>
          <p:cNvPr id="10" name="Nadpis 1">
            <a:extLst>
              <a:ext uri="{FF2B5EF4-FFF2-40B4-BE49-F238E27FC236}">
                <a16:creationId xmlns:a16="http://schemas.microsoft.com/office/drawing/2014/main" id="{3EE5BBE3-65E9-4DED-82CF-0018127F75DA}"/>
              </a:ext>
            </a:extLst>
          </p:cNvPr>
          <p:cNvSpPr>
            <a:spLocks noGrp="1"/>
          </p:cNvSpPr>
          <p:nvPr>
            <p:ph type="title" hasCustomPrompt="1"/>
          </p:nvPr>
        </p:nvSpPr>
        <p:spPr>
          <a:xfrm>
            <a:off x="0" y="702000"/>
            <a:ext cx="8726400" cy="435600"/>
          </a:xfrm>
        </p:spPr>
        <p:txBody>
          <a:bodyPr lIns="648000" tIns="0" rIns="648000" bIns="0" anchor="t" anchorCtr="0">
            <a:noAutofit/>
          </a:bodyPr>
          <a:lstStyle>
            <a:lvl1pPr>
              <a:defRPr sz="3100" cap="all" baseline="0">
                <a:solidFill>
                  <a:schemeClr val="accent4"/>
                </a:solidFill>
              </a:defRPr>
            </a:lvl1pPr>
          </a:lstStyle>
          <a:p>
            <a:r>
              <a:rPr lang="en-GB" noProof="0" dirty="0"/>
              <a:t>One line headline on the left</a:t>
            </a:r>
          </a:p>
        </p:txBody>
      </p:sp>
      <p:sp>
        <p:nvSpPr>
          <p:cNvPr id="13" name="Zástupný symbol pro číslo snímku 5">
            <a:extLst>
              <a:ext uri="{FF2B5EF4-FFF2-40B4-BE49-F238E27FC236}">
                <a16:creationId xmlns:a16="http://schemas.microsoft.com/office/drawing/2014/main" id="{09EE363F-BB4B-4EAE-9EF7-FFD0141DEA8E}"/>
              </a:ext>
            </a:extLst>
          </p:cNvPr>
          <p:cNvSpPr txBox="1">
            <a:spLocks/>
          </p:cNvSpPr>
          <p:nvPr userDrawn="1"/>
        </p:nvSpPr>
        <p:spPr>
          <a:xfrm>
            <a:off x="180000" y="6492873"/>
            <a:ext cx="237600" cy="365126"/>
          </a:xfrm>
          <a:prstGeom prst="rect">
            <a:avLst/>
          </a:prstGeom>
        </p:spPr>
        <p:txBody>
          <a:bodyPr vert="horz" lIns="0" tIns="0" rIns="0" bIns="190800" rtlCol="0" anchor="b" anchorCtr="0"/>
          <a:lstStyle>
            <a:defPPr>
              <a:defRPr lang="cs-CZ"/>
            </a:defPPr>
            <a:lvl1pPr marL="0" algn="ctr" defTabSz="914400" rtl="0" eaLnBrk="1" latinLnBrk="0" hangingPunct="1">
              <a:defRPr sz="10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1CC97F-B359-438B-BC50-D4E0333112DB}" type="slidenum">
              <a:rPr lang="cs-CZ" smtClean="0"/>
              <a:pPr/>
              <a:t>‹#›</a:t>
            </a:fld>
            <a:endParaRPr lang="cs-CZ" dirty="0"/>
          </a:p>
        </p:txBody>
      </p:sp>
      <p:sp>
        <p:nvSpPr>
          <p:cNvPr id="14" name="Zástupný symbol pro zápatí 4">
            <a:extLst>
              <a:ext uri="{FF2B5EF4-FFF2-40B4-BE49-F238E27FC236}">
                <a16:creationId xmlns:a16="http://schemas.microsoft.com/office/drawing/2014/main" id="{7994F1B0-EEEC-4D46-A804-16BF28577506}"/>
              </a:ext>
            </a:extLst>
          </p:cNvPr>
          <p:cNvSpPr>
            <a:spLocks noGrp="1"/>
          </p:cNvSpPr>
          <p:nvPr>
            <p:ph type="ftr" sz="quarter" idx="11"/>
          </p:nvPr>
        </p:nvSpPr>
        <p:spPr>
          <a:xfrm>
            <a:off x="504000" y="6492875"/>
            <a:ext cx="6029864" cy="365125"/>
          </a:xfrm>
        </p:spPr>
        <p:txBody>
          <a:bodyPr lIns="0" tIns="0" bIns="190800" anchor="b" anchorCtr="0"/>
          <a:lstStyle>
            <a:lvl1pPr>
              <a:defRPr>
                <a:solidFill>
                  <a:schemeClr val="accent2"/>
                </a:solidFill>
              </a:defRPr>
            </a:lvl1pPr>
          </a:lstStyle>
          <a:p>
            <a:r>
              <a:rPr lang="en-GB" dirty="0"/>
              <a:t>Short name of the </a:t>
            </a:r>
            <a:r>
              <a:rPr lang="en-GB" dirty="0" err="1"/>
              <a:t>powerpoint</a:t>
            </a:r>
            <a:r>
              <a:rPr lang="en-GB" dirty="0"/>
              <a:t> presentation, maximum length two thirds of the page</a:t>
            </a:r>
          </a:p>
        </p:txBody>
      </p:sp>
      <p:cxnSp>
        <p:nvCxnSpPr>
          <p:cNvPr id="15" name="Přímá spojnice 14">
            <a:extLst>
              <a:ext uri="{FF2B5EF4-FFF2-40B4-BE49-F238E27FC236}">
                <a16:creationId xmlns:a16="http://schemas.microsoft.com/office/drawing/2014/main" id="{64399598-AE7F-43DB-BEDF-8D0BB2D0A48B}"/>
              </a:ext>
            </a:extLst>
          </p:cNvPr>
          <p:cNvCxnSpPr>
            <a:cxnSpLocks/>
          </p:cNvCxnSpPr>
          <p:nvPr userDrawn="1"/>
        </p:nvCxnSpPr>
        <p:spPr>
          <a:xfrm>
            <a:off x="441305" y="6534442"/>
            <a:ext cx="0" cy="126925"/>
          </a:xfrm>
          <a:prstGeom prst="line">
            <a:avLst/>
          </a:prstGeom>
          <a:ln w="12700">
            <a:solidFill>
              <a:schemeClr val="accent3"/>
            </a:solidFill>
          </a:ln>
        </p:spPr>
        <p:style>
          <a:lnRef idx="1">
            <a:schemeClr val="dk1"/>
          </a:lnRef>
          <a:fillRef idx="0">
            <a:schemeClr val="dk1"/>
          </a:fillRef>
          <a:effectRef idx="0">
            <a:schemeClr val="dk1"/>
          </a:effectRef>
          <a:fontRef idx="minor">
            <a:schemeClr val="tx1"/>
          </a:fontRef>
        </p:style>
      </p:cxnSp>
      <p:pic>
        <p:nvPicPr>
          <p:cNvPr id="16" name="Picture 48">
            <a:extLst>
              <a:ext uri="{FF2B5EF4-FFF2-40B4-BE49-F238E27FC236}">
                <a16:creationId xmlns:a16="http://schemas.microsoft.com/office/drawing/2014/main" id="{D7707C07-26B6-4E05-8488-1DE0390039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57200" y="6393600"/>
            <a:ext cx="424954" cy="388800"/>
          </a:xfrm>
          <a:prstGeom prst="rect">
            <a:avLst/>
          </a:prstGeom>
        </p:spPr>
      </p:pic>
    </p:spTree>
    <p:extLst>
      <p:ext uri="{BB962C8B-B14F-4D97-AF65-F5344CB8AC3E}">
        <p14:creationId xmlns:p14="http://schemas.microsoft.com/office/powerpoint/2010/main" val="800174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tent - Table ">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3A9D2D2C-52C6-45E4-A785-4AF57F888D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Nadpis 1">
            <a:extLst>
              <a:ext uri="{FF2B5EF4-FFF2-40B4-BE49-F238E27FC236}">
                <a16:creationId xmlns:a16="http://schemas.microsoft.com/office/drawing/2014/main" id="{AB8B9092-3C55-42C8-B8BB-259BF8C98DE3}"/>
              </a:ext>
            </a:extLst>
          </p:cNvPr>
          <p:cNvSpPr>
            <a:spLocks noGrp="1"/>
          </p:cNvSpPr>
          <p:nvPr>
            <p:ph type="title" hasCustomPrompt="1"/>
          </p:nvPr>
        </p:nvSpPr>
        <p:spPr>
          <a:xfrm>
            <a:off x="0" y="702000"/>
            <a:ext cx="8640000" cy="453600"/>
          </a:xfrm>
        </p:spPr>
        <p:txBody>
          <a:bodyPr lIns="648000" tIns="0" rIns="684000" bIns="0" anchor="t" anchorCtr="0">
            <a:noAutofit/>
          </a:bodyPr>
          <a:lstStyle>
            <a:lvl1pPr>
              <a:lnSpc>
                <a:spcPts val="3400"/>
              </a:lnSpc>
              <a:defRPr sz="3100" cap="all" baseline="0">
                <a:solidFill>
                  <a:schemeClr val="accent4"/>
                </a:solidFill>
              </a:defRPr>
            </a:lvl1pPr>
          </a:lstStyle>
          <a:p>
            <a:r>
              <a:rPr lang="en-GB" noProof="0" dirty="0"/>
              <a:t>One line headline on the left</a:t>
            </a:r>
          </a:p>
        </p:txBody>
      </p:sp>
      <p:sp>
        <p:nvSpPr>
          <p:cNvPr id="9" name="Zástupný symbol pro text 8">
            <a:extLst>
              <a:ext uri="{FF2B5EF4-FFF2-40B4-BE49-F238E27FC236}">
                <a16:creationId xmlns:a16="http://schemas.microsoft.com/office/drawing/2014/main" id="{574837A5-77F8-423B-9F8C-DB3EC5292211}"/>
              </a:ext>
            </a:extLst>
          </p:cNvPr>
          <p:cNvSpPr>
            <a:spLocks noGrp="1"/>
          </p:cNvSpPr>
          <p:nvPr>
            <p:ph type="body" sz="quarter" idx="13" hasCustomPrompt="1"/>
          </p:nvPr>
        </p:nvSpPr>
        <p:spPr>
          <a:xfrm>
            <a:off x="6735600" y="155575"/>
            <a:ext cx="2408400" cy="324000"/>
          </a:xfrm>
        </p:spPr>
        <p:txBody>
          <a:bodyPr rIns="216000">
            <a:noAutofit/>
          </a:bodyPr>
          <a:lstStyle>
            <a:lvl1pPr algn="r">
              <a:defRPr sz="1500" baseline="0">
                <a:solidFill>
                  <a:schemeClr val="accent2"/>
                </a:solidFill>
              </a:defRPr>
            </a:lvl1pPr>
          </a:lstStyle>
          <a:p>
            <a:pPr lvl="0"/>
            <a:r>
              <a:rPr lang="en-GB" dirty="0"/>
              <a:t>Update text</a:t>
            </a:r>
            <a:endParaRPr lang="cs-CZ" dirty="0"/>
          </a:p>
        </p:txBody>
      </p:sp>
      <p:sp>
        <p:nvSpPr>
          <p:cNvPr id="11" name="Zástupný symbol pro text 10">
            <a:extLst>
              <a:ext uri="{FF2B5EF4-FFF2-40B4-BE49-F238E27FC236}">
                <a16:creationId xmlns:a16="http://schemas.microsoft.com/office/drawing/2014/main" id="{1EE2432E-4F89-4E41-9DA5-73102E382BAD}"/>
              </a:ext>
            </a:extLst>
          </p:cNvPr>
          <p:cNvSpPr>
            <a:spLocks noGrp="1"/>
          </p:cNvSpPr>
          <p:nvPr>
            <p:ph type="body" sz="quarter" idx="15" hasCustomPrompt="1"/>
          </p:nvPr>
        </p:nvSpPr>
        <p:spPr>
          <a:xfrm>
            <a:off x="648000" y="5432400"/>
            <a:ext cx="2481316" cy="324000"/>
          </a:xfrm>
        </p:spPr>
        <p:txBody>
          <a:bodyPr lIns="0" rIns="0">
            <a:noAutofit/>
          </a:bodyPr>
          <a:lstStyle>
            <a:lvl1pPr>
              <a:lnSpc>
                <a:spcPts val="1800"/>
              </a:lnSpc>
              <a:spcBef>
                <a:spcPts val="0"/>
              </a:spcBef>
              <a:defRPr sz="1500">
                <a:solidFill>
                  <a:schemeClr val="accent2"/>
                </a:solidFill>
              </a:defRPr>
            </a:lvl1pPr>
          </a:lstStyle>
          <a:p>
            <a:pPr lvl="0"/>
            <a:r>
              <a:rPr lang="en-GB" noProof="0" dirty="0"/>
              <a:t>Table note on 1 line</a:t>
            </a:r>
          </a:p>
        </p:txBody>
      </p:sp>
      <p:sp>
        <p:nvSpPr>
          <p:cNvPr id="5" name="Zástupný symbol pro tabulku 4">
            <a:extLst>
              <a:ext uri="{FF2B5EF4-FFF2-40B4-BE49-F238E27FC236}">
                <a16:creationId xmlns:a16="http://schemas.microsoft.com/office/drawing/2014/main" id="{C1A3035E-21FB-4894-92A5-2D93E05F4EA9}"/>
              </a:ext>
            </a:extLst>
          </p:cNvPr>
          <p:cNvSpPr>
            <a:spLocks noGrp="1"/>
          </p:cNvSpPr>
          <p:nvPr>
            <p:ph type="tbl" sz="quarter" idx="16" hasCustomPrompt="1"/>
          </p:nvPr>
        </p:nvSpPr>
        <p:spPr>
          <a:xfrm>
            <a:off x="648000" y="1796400"/>
            <a:ext cx="7848000" cy="3517200"/>
          </a:xfrm>
        </p:spPr>
        <p:txBody>
          <a:bodyPr tIns="72000" bIns="72000" anchor="ctr" anchorCtr="0">
            <a:normAutofit/>
          </a:bodyPr>
          <a:lstStyle>
            <a:lvl1pPr>
              <a:defRPr sz="1500"/>
            </a:lvl1pPr>
          </a:lstStyle>
          <a:p>
            <a:r>
              <a:rPr lang="en-GB" dirty="0"/>
              <a:t>Click the icon to add a table.</a:t>
            </a:r>
            <a:endParaRPr lang="cs-CZ" dirty="0"/>
          </a:p>
        </p:txBody>
      </p:sp>
      <p:cxnSp>
        <p:nvCxnSpPr>
          <p:cNvPr id="12" name="Přímá spojnice 11">
            <a:extLst>
              <a:ext uri="{FF2B5EF4-FFF2-40B4-BE49-F238E27FC236}">
                <a16:creationId xmlns:a16="http://schemas.microsoft.com/office/drawing/2014/main" id="{E4BA578A-7CA3-441A-875C-DA886EF7B869}"/>
              </a:ext>
            </a:extLst>
          </p:cNvPr>
          <p:cNvCxnSpPr>
            <a:cxnSpLocks/>
          </p:cNvCxnSpPr>
          <p:nvPr userDrawn="1"/>
        </p:nvCxnSpPr>
        <p:spPr>
          <a:xfrm>
            <a:off x="441305" y="6534442"/>
            <a:ext cx="0" cy="126925"/>
          </a:xfrm>
          <a:prstGeom prst="line">
            <a:avLst/>
          </a:prstGeom>
          <a:ln w="12700">
            <a:solidFill>
              <a:schemeClr val="accent3"/>
            </a:solidFill>
          </a:ln>
        </p:spPr>
        <p:style>
          <a:lnRef idx="1">
            <a:schemeClr val="dk1"/>
          </a:lnRef>
          <a:fillRef idx="0">
            <a:schemeClr val="dk1"/>
          </a:fillRef>
          <a:effectRef idx="0">
            <a:schemeClr val="dk1"/>
          </a:effectRef>
          <a:fontRef idx="minor">
            <a:schemeClr val="tx1"/>
          </a:fontRef>
        </p:style>
      </p:cxnSp>
      <p:sp>
        <p:nvSpPr>
          <p:cNvPr id="14" name="Zástupný symbol pro číslo snímku 5">
            <a:extLst>
              <a:ext uri="{FF2B5EF4-FFF2-40B4-BE49-F238E27FC236}">
                <a16:creationId xmlns:a16="http://schemas.microsoft.com/office/drawing/2014/main" id="{47BD0CF3-E626-476B-9225-476D0116C2F1}"/>
              </a:ext>
            </a:extLst>
          </p:cNvPr>
          <p:cNvSpPr txBox="1">
            <a:spLocks/>
          </p:cNvSpPr>
          <p:nvPr userDrawn="1"/>
        </p:nvSpPr>
        <p:spPr>
          <a:xfrm>
            <a:off x="180000" y="6492873"/>
            <a:ext cx="237600" cy="365126"/>
          </a:xfrm>
          <a:prstGeom prst="rect">
            <a:avLst/>
          </a:prstGeom>
        </p:spPr>
        <p:txBody>
          <a:bodyPr vert="horz" lIns="0" tIns="0" rIns="0" bIns="190800" rtlCol="0" anchor="b" anchorCtr="0"/>
          <a:lstStyle>
            <a:defPPr>
              <a:defRPr lang="cs-CZ"/>
            </a:defPPr>
            <a:lvl1pPr marL="0" algn="ctr" defTabSz="914400" rtl="0" eaLnBrk="1" latinLnBrk="0" hangingPunct="1">
              <a:defRPr sz="10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1CC97F-B359-438B-BC50-D4E0333112DB}" type="slidenum">
              <a:rPr lang="cs-CZ" smtClean="0"/>
              <a:pPr/>
              <a:t>‹#›</a:t>
            </a:fld>
            <a:endParaRPr lang="cs-CZ" dirty="0"/>
          </a:p>
        </p:txBody>
      </p:sp>
      <p:sp>
        <p:nvSpPr>
          <p:cNvPr id="18" name="Zástupný symbol pro zápatí 4">
            <a:extLst>
              <a:ext uri="{FF2B5EF4-FFF2-40B4-BE49-F238E27FC236}">
                <a16:creationId xmlns:a16="http://schemas.microsoft.com/office/drawing/2014/main" id="{8A03B3F2-A48A-4D0E-A779-E868557FD7D9}"/>
              </a:ext>
            </a:extLst>
          </p:cNvPr>
          <p:cNvSpPr>
            <a:spLocks noGrp="1"/>
          </p:cNvSpPr>
          <p:nvPr>
            <p:ph type="ftr" sz="quarter" idx="11"/>
          </p:nvPr>
        </p:nvSpPr>
        <p:spPr>
          <a:xfrm>
            <a:off x="504000" y="6492875"/>
            <a:ext cx="6029864" cy="365125"/>
          </a:xfrm>
        </p:spPr>
        <p:txBody>
          <a:bodyPr lIns="0" tIns="0" bIns="190800" anchor="b" anchorCtr="0"/>
          <a:lstStyle>
            <a:lvl1pPr>
              <a:defRPr>
                <a:solidFill>
                  <a:schemeClr val="accent2"/>
                </a:solidFill>
              </a:defRPr>
            </a:lvl1pPr>
          </a:lstStyle>
          <a:p>
            <a:r>
              <a:rPr lang="en-GB" noProof="0" dirty="0"/>
              <a:t>Short name of the </a:t>
            </a:r>
            <a:r>
              <a:rPr lang="en-GB" noProof="0" dirty="0" err="1"/>
              <a:t>powerpoint</a:t>
            </a:r>
            <a:r>
              <a:rPr lang="en-GB" noProof="0" dirty="0"/>
              <a:t> presentation, maximum length two thirds of the page</a:t>
            </a:r>
          </a:p>
        </p:txBody>
      </p:sp>
      <p:pic>
        <p:nvPicPr>
          <p:cNvPr id="19" name="Picture 48">
            <a:extLst>
              <a:ext uri="{FF2B5EF4-FFF2-40B4-BE49-F238E27FC236}">
                <a16:creationId xmlns:a16="http://schemas.microsoft.com/office/drawing/2014/main" id="{1D0A7C21-E46D-4406-843B-559E01F435B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57200" y="6393600"/>
            <a:ext cx="424954" cy="388800"/>
          </a:xfrm>
          <a:prstGeom prst="rect">
            <a:avLst/>
          </a:prstGeom>
        </p:spPr>
      </p:pic>
    </p:spTree>
    <p:extLst>
      <p:ext uri="{BB962C8B-B14F-4D97-AF65-F5344CB8AC3E}">
        <p14:creationId xmlns:p14="http://schemas.microsoft.com/office/powerpoint/2010/main" val="907208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ent - Picture+note">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6F1591F6-46C5-4F72-868A-5E0F3404CFE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9" name="Zástupný symbol pro text 8">
            <a:extLst>
              <a:ext uri="{FF2B5EF4-FFF2-40B4-BE49-F238E27FC236}">
                <a16:creationId xmlns:a16="http://schemas.microsoft.com/office/drawing/2014/main" id="{574837A5-77F8-423B-9F8C-DB3EC5292211}"/>
              </a:ext>
            </a:extLst>
          </p:cNvPr>
          <p:cNvSpPr>
            <a:spLocks noGrp="1"/>
          </p:cNvSpPr>
          <p:nvPr>
            <p:ph type="body" sz="quarter" idx="13" hasCustomPrompt="1"/>
          </p:nvPr>
        </p:nvSpPr>
        <p:spPr>
          <a:xfrm>
            <a:off x="6735600" y="155575"/>
            <a:ext cx="2408400" cy="324000"/>
          </a:xfrm>
        </p:spPr>
        <p:txBody>
          <a:bodyPr rIns="216000">
            <a:noAutofit/>
          </a:bodyPr>
          <a:lstStyle>
            <a:lvl1pPr algn="r">
              <a:defRPr sz="1500" baseline="0">
                <a:solidFill>
                  <a:schemeClr val="accent2"/>
                </a:solidFill>
              </a:defRPr>
            </a:lvl1pPr>
          </a:lstStyle>
          <a:p>
            <a:pPr lvl="0"/>
            <a:r>
              <a:rPr lang="en-GB" noProof="0" dirty="0"/>
              <a:t>Update text</a:t>
            </a:r>
          </a:p>
        </p:txBody>
      </p:sp>
      <p:sp>
        <p:nvSpPr>
          <p:cNvPr id="11" name="Zástupný symbol pro text 10">
            <a:extLst>
              <a:ext uri="{FF2B5EF4-FFF2-40B4-BE49-F238E27FC236}">
                <a16:creationId xmlns:a16="http://schemas.microsoft.com/office/drawing/2014/main" id="{1EE2432E-4F89-4E41-9DA5-73102E382BAD}"/>
              </a:ext>
            </a:extLst>
          </p:cNvPr>
          <p:cNvSpPr>
            <a:spLocks noGrp="1"/>
          </p:cNvSpPr>
          <p:nvPr>
            <p:ph type="body" sz="quarter" idx="15" hasCustomPrompt="1"/>
          </p:nvPr>
        </p:nvSpPr>
        <p:spPr>
          <a:xfrm>
            <a:off x="648000" y="5896800"/>
            <a:ext cx="2481316" cy="324000"/>
          </a:xfrm>
        </p:spPr>
        <p:txBody>
          <a:bodyPr lIns="0" rIns="0">
            <a:noAutofit/>
          </a:bodyPr>
          <a:lstStyle>
            <a:lvl1pPr>
              <a:lnSpc>
                <a:spcPts val="1800"/>
              </a:lnSpc>
              <a:spcBef>
                <a:spcPts val="0"/>
              </a:spcBef>
              <a:defRPr sz="1500">
                <a:solidFill>
                  <a:schemeClr val="accent2"/>
                </a:solidFill>
              </a:defRPr>
            </a:lvl1pPr>
          </a:lstStyle>
          <a:p>
            <a:pPr lvl="0"/>
            <a:r>
              <a:rPr lang="en-GB" noProof="0" dirty="0"/>
              <a:t>Picture note on 1 line</a:t>
            </a:r>
          </a:p>
        </p:txBody>
      </p:sp>
      <p:sp>
        <p:nvSpPr>
          <p:cNvPr id="4" name="Zástupný symbol obrázku 3">
            <a:extLst>
              <a:ext uri="{FF2B5EF4-FFF2-40B4-BE49-F238E27FC236}">
                <a16:creationId xmlns:a16="http://schemas.microsoft.com/office/drawing/2014/main" id="{A19E01E0-95D9-4F6E-9F11-1472DF589D65}"/>
              </a:ext>
            </a:extLst>
          </p:cNvPr>
          <p:cNvSpPr>
            <a:spLocks noGrp="1"/>
          </p:cNvSpPr>
          <p:nvPr>
            <p:ph type="pic" sz="quarter" idx="16" hasCustomPrompt="1"/>
          </p:nvPr>
        </p:nvSpPr>
        <p:spPr>
          <a:xfrm>
            <a:off x="648000" y="648000"/>
            <a:ext cx="7848000" cy="5220000"/>
          </a:xfrm>
        </p:spPr>
        <p:txBody>
          <a:bodyPr/>
          <a:lstStyle/>
          <a:p>
            <a:r>
              <a:rPr lang="en-GB" dirty="0"/>
              <a:t>Click the icon to add an image.</a:t>
            </a:r>
            <a:endParaRPr lang="cs-CZ" dirty="0"/>
          </a:p>
        </p:txBody>
      </p:sp>
      <p:cxnSp>
        <p:nvCxnSpPr>
          <p:cNvPr id="10" name="Přímá spojnice 9">
            <a:extLst>
              <a:ext uri="{FF2B5EF4-FFF2-40B4-BE49-F238E27FC236}">
                <a16:creationId xmlns:a16="http://schemas.microsoft.com/office/drawing/2014/main" id="{EAFD109A-B345-4356-B29F-641AD5239122}"/>
              </a:ext>
            </a:extLst>
          </p:cNvPr>
          <p:cNvCxnSpPr>
            <a:cxnSpLocks/>
          </p:cNvCxnSpPr>
          <p:nvPr userDrawn="1"/>
        </p:nvCxnSpPr>
        <p:spPr>
          <a:xfrm>
            <a:off x="441305" y="6534442"/>
            <a:ext cx="0" cy="126925"/>
          </a:xfrm>
          <a:prstGeom prst="line">
            <a:avLst/>
          </a:prstGeom>
          <a:ln w="12700">
            <a:solidFill>
              <a:schemeClr val="accent3"/>
            </a:solidFill>
          </a:ln>
        </p:spPr>
        <p:style>
          <a:lnRef idx="1">
            <a:schemeClr val="dk1"/>
          </a:lnRef>
          <a:fillRef idx="0">
            <a:schemeClr val="dk1"/>
          </a:fillRef>
          <a:effectRef idx="0">
            <a:schemeClr val="dk1"/>
          </a:effectRef>
          <a:fontRef idx="minor">
            <a:schemeClr val="tx1"/>
          </a:fontRef>
        </p:style>
      </p:cxnSp>
      <p:sp>
        <p:nvSpPr>
          <p:cNvPr id="16" name="Zástupný symbol pro číslo snímku 5">
            <a:extLst>
              <a:ext uri="{FF2B5EF4-FFF2-40B4-BE49-F238E27FC236}">
                <a16:creationId xmlns:a16="http://schemas.microsoft.com/office/drawing/2014/main" id="{BF4BDEF5-ED8C-4F8F-9D2A-D3521A15FC63}"/>
              </a:ext>
            </a:extLst>
          </p:cNvPr>
          <p:cNvSpPr txBox="1">
            <a:spLocks/>
          </p:cNvSpPr>
          <p:nvPr userDrawn="1"/>
        </p:nvSpPr>
        <p:spPr>
          <a:xfrm>
            <a:off x="180000" y="6492873"/>
            <a:ext cx="237600" cy="365126"/>
          </a:xfrm>
          <a:prstGeom prst="rect">
            <a:avLst/>
          </a:prstGeom>
        </p:spPr>
        <p:txBody>
          <a:bodyPr vert="horz" lIns="0" tIns="0" rIns="0" bIns="190800" rtlCol="0" anchor="b" anchorCtr="0"/>
          <a:lstStyle>
            <a:defPPr>
              <a:defRPr lang="cs-CZ"/>
            </a:defPPr>
            <a:lvl1pPr marL="0" algn="ctr" defTabSz="914400" rtl="0" eaLnBrk="1" latinLnBrk="0" hangingPunct="1">
              <a:defRPr sz="10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1CC97F-B359-438B-BC50-D4E0333112DB}" type="slidenum">
              <a:rPr lang="cs-CZ" smtClean="0"/>
              <a:pPr/>
              <a:t>‹#›</a:t>
            </a:fld>
            <a:endParaRPr lang="cs-CZ" dirty="0"/>
          </a:p>
        </p:txBody>
      </p:sp>
      <p:sp>
        <p:nvSpPr>
          <p:cNvPr id="18" name="Zástupný symbol pro zápatí 4">
            <a:extLst>
              <a:ext uri="{FF2B5EF4-FFF2-40B4-BE49-F238E27FC236}">
                <a16:creationId xmlns:a16="http://schemas.microsoft.com/office/drawing/2014/main" id="{A306F1F7-6893-4DE5-9BAE-BADD48F537F2}"/>
              </a:ext>
            </a:extLst>
          </p:cNvPr>
          <p:cNvSpPr>
            <a:spLocks noGrp="1"/>
          </p:cNvSpPr>
          <p:nvPr>
            <p:ph type="ftr" sz="quarter" idx="11"/>
          </p:nvPr>
        </p:nvSpPr>
        <p:spPr>
          <a:xfrm>
            <a:off x="504000" y="6492875"/>
            <a:ext cx="6029864" cy="365125"/>
          </a:xfrm>
        </p:spPr>
        <p:txBody>
          <a:bodyPr lIns="0" tIns="0" bIns="190800" anchor="b" anchorCtr="0"/>
          <a:lstStyle>
            <a:lvl1pPr>
              <a:defRPr>
                <a:solidFill>
                  <a:schemeClr val="accent2"/>
                </a:solidFill>
              </a:defRPr>
            </a:lvl1pPr>
          </a:lstStyle>
          <a:p>
            <a:r>
              <a:rPr lang="en-GB" dirty="0"/>
              <a:t>Short name of the </a:t>
            </a:r>
            <a:r>
              <a:rPr lang="en-GB" dirty="0" err="1"/>
              <a:t>powerpoint</a:t>
            </a:r>
            <a:r>
              <a:rPr lang="en-GB" dirty="0"/>
              <a:t> presentation, maximum length two thirds of the page</a:t>
            </a:r>
          </a:p>
        </p:txBody>
      </p:sp>
      <p:pic>
        <p:nvPicPr>
          <p:cNvPr id="19" name="Picture 48">
            <a:extLst>
              <a:ext uri="{FF2B5EF4-FFF2-40B4-BE49-F238E27FC236}">
                <a16:creationId xmlns:a16="http://schemas.microsoft.com/office/drawing/2014/main" id="{F4D9E57C-97AF-47DA-8816-9D396C40F3A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57200" y="6393600"/>
            <a:ext cx="424954" cy="388800"/>
          </a:xfrm>
          <a:prstGeom prst="rect">
            <a:avLst/>
          </a:prstGeom>
        </p:spPr>
      </p:pic>
    </p:spTree>
    <p:extLst>
      <p:ext uri="{BB962C8B-B14F-4D97-AF65-F5344CB8AC3E}">
        <p14:creationId xmlns:p14="http://schemas.microsoft.com/office/powerpoint/2010/main" val="1671767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nt - Quote">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FEC6403B-CAB4-4425-9AAE-B24BA1C2172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9" name="Zástupný symbol pro text 8">
            <a:extLst>
              <a:ext uri="{FF2B5EF4-FFF2-40B4-BE49-F238E27FC236}">
                <a16:creationId xmlns:a16="http://schemas.microsoft.com/office/drawing/2014/main" id="{574837A5-77F8-423B-9F8C-DB3EC5292211}"/>
              </a:ext>
            </a:extLst>
          </p:cNvPr>
          <p:cNvSpPr>
            <a:spLocks noGrp="1"/>
          </p:cNvSpPr>
          <p:nvPr>
            <p:ph type="body" sz="quarter" idx="13" hasCustomPrompt="1"/>
          </p:nvPr>
        </p:nvSpPr>
        <p:spPr>
          <a:xfrm>
            <a:off x="6735600" y="155575"/>
            <a:ext cx="2408400" cy="324000"/>
          </a:xfrm>
        </p:spPr>
        <p:txBody>
          <a:bodyPr rIns="216000">
            <a:noAutofit/>
          </a:bodyPr>
          <a:lstStyle>
            <a:lvl1pPr algn="r">
              <a:defRPr sz="1500">
                <a:solidFill>
                  <a:schemeClr val="accent2"/>
                </a:solidFill>
              </a:defRPr>
            </a:lvl1pPr>
          </a:lstStyle>
          <a:p>
            <a:pPr lvl="0"/>
            <a:r>
              <a:rPr lang="en-GB" dirty="0"/>
              <a:t>Update text</a:t>
            </a:r>
            <a:endParaRPr lang="cs-CZ" dirty="0"/>
          </a:p>
        </p:txBody>
      </p:sp>
      <p:sp>
        <p:nvSpPr>
          <p:cNvPr id="3" name="Zástupný symbol pro text 2">
            <a:extLst>
              <a:ext uri="{FF2B5EF4-FFF2-40B4-BE49-F238E27FC236}">
                <a16:creationId xmlns:a16="http://schemas.microsoft.com/office/drawing/2014/main" id="{0B6A6302-7579-4A2C-9414-1E72BF4A4AE1}"/>
              </a:ext>
            </a:extLst>
          </p:cNvPr>
          <p:cNvSpPr>
            <a:spLocks noGrp="1"/>
          </p:cNvSpPr>
          <p:nvPr>
            <p:ph type="body" sz="quarter" idx="16" hasCustomPrompt="1"/>
          </p:nvPr>
        </p:nvSpPr>
        <p:spPr>
          <a:xfrm>
            <a:off x="1303200" y="1494000"/>
            <a:ext cx="5608800" cy="3297600"/>
          </a:xfrm>
        </p:spPr>
        <p:txBody>
          <a:bodyPr lIns="0" tIns="0" rIns="0" bIns="0">
            <a:noAutofit/>
          </a:bodyPr>
          <a:lstStyle>
            <a:lvl1pPr>
              <a:lnSpc>
                <a:spcPts val="2500"/>
              </a:lnSpc>
              <a:spcBef>
                <a:spcPts val="0"/>
              </a:spcBef>
              <a:defRPr sz="2200" b="1">
                <a:solidFill>
                  <a:schemeClr val="accent2"/>
                </a:solidFill>
              </a:defRPr>
            </a:lvl1pPr>
          </a:lstStyle>
          <a:p>
            <a:pPr lvl="0"/>
            <a:r>
              <a:rPr lang="en-GB" dirty="0"/>
              <a:t>Add quote</a:t>
            </a:r>
            <a:endParaRPr lang="cs-CZ" dirty="0"/>
          </a:p>
        </p:txBody>
      </p:sp>
      <p:sp>
        <p:nvSpPr>
          <p:cNvPr id="17" name="Zástupný symbol pro text 16">
            <a:extLst>
              <a:ext uri="{FF2B5EF4-FFF2-40B4-BE49-F238E27FC236}">
                <a16:creationId xmlns:a16="http://schemas.microsoft.com/office/drawing/2014/main" id="{D8AC711C-B9C9-4C74-8CE1-248EC4C17C7F}"/>
              </a:ext>
            </a:extLst>
          </p:cNvPr>
          <p:cNvSpPr>
            <a:spLocks noGrp="1"/>
          </p:cNvSpPr>
          <p:nvPr>
            <p:ph type="body" sz="quarter" idx="17" hasCustomPrompt="1"/>
          </p:nvPr>
        </p:nvSpPr>
        <p:spPr>
          <a:xfrm>
            <a:off x="1303200" y="5130000"/>
            <a:ext cx="5608800" cy="622800"/>
          </a:xfrm>
        </p:spPr>
        <p:txBody>
          <a:bodyPr lIns="0" tIns="0" rIns="90000" bIns="0">
            <a:noAutofit/>
          </a:bodyPr>
          <a:lstStyle>
            <a:lvl1pPr>
              <a:lnSpc>
                <a:spcPts val="2100"/>
              </a:lnSpc>
              <a:spcBef>
                <a:spcPts val="0"/>
              </a:spcBef>
              <a:defRPr sz="1700" baseline="0">
                <a:solidFill>
                  <a:schemeClr val="accent4"/>
                </a:solidFill>
              </a:defRPr>
            </a:lvl1pPr>
            <a:lvl2pPr marL="0" indent="0">
              <a:lnSpc>
                <a:spcPct val="100000"/>
              </a:lnSpc>
              <a:spcBef>
                <a:spcPts val="0"/>
              </a:spcBef>
              <a:buFontTx/>
              <a:buNone/>
              <a:defRPr sz="1700" baseline="0">
                <a:solidFill>
                  <a:schemeClr val="accent3"/>
                </a:solidFill>
              </a:defRPr>
            </a:lvl2pPr>
          </a:lstStyle>
          <a:p>
            <a:pPr lvl="0"/>
            <a:r>
              <a:rPr lang="en-GB" dirty="0"/>
              <a:t>Add name</a:t>
            </a:r>
            <a:endParaRPr lang="cs-CZ" dirty="0"/>
          </a:p>
          <a:p>
            <a:pPr lvl="1"/>
            <a:r>
              <a:rPr lang="en-GB" dirty="0"/>
              <a:t>Add position</a:t>
            </a:r>
            <a:endParaRPr lang="cs-CZ" dirty="0"/>
          </a:p>
        </p:txBody>
      </p:sp>
      <p:cxnSp>
        <p:nvCxnSpPr>
          <p:cNvPr id="8" name="Přímá spojnice 7">
            <a:extLst>
              <a:ext uri="{FF2B5EF4-FFF2-40B4-BE49-F238E27FC236}">
                <a16:creationId xmlns:a16="http://schemas.microsoft.com/office/drawing/2014/main" id="{866894EF-37AD-4FC5-8A51-57BAD9BEFE27}"/>
              </a:ext>
            </a:extLst>
          </p:cNvPr>
          <p:cNvCxnSpPr>
            <a:cxnSpLocks/>
          </p:cNvCxnSpPr>
          <p:nvPr userDrawn="1"/>
        </p:nvCxnSpPr>
        <p:spPr>
          <a:xfrm>
            <a:off x="441305" y="6534442"/>
            <a:ext cx="0" cy="126925"/>
          </a:xfrm>
          <a:prstGeom prst="line">
            <a:avLst/>
          </a:prstGeom>
          <a:ln w="12700">
            <a:solidFill>
              <a:schemeClr val="accent3"/>
            </a:solidFill>
          </a:ln>
        </p:spPr>
        <p:style>
          <a:lnRef idx="1">
            <a:schemeClr val="dk1"/>
          </a:lnRef>
          <a:fillRef idx="0">
            <a:schemeClr val="dk1"/>
          </a:fillRef>
          <a:effectRef idx="0">
            <a:schemeClr val="dk1"/>
          </a:effectRef>
          <a:fontRef idx="minor">
            <a:schemeClr val="tx1"/>
          </a:fontRef>
        </p:style>
      </p:cxnSp>
      <p:sp>
        <p:nvSpPr>
          <p:cNvPr id="13" name="Zástupný symbol pro číslo snímku 5">
            <a:extLst>
              <a:ext uri="{FF2B5EF4-FFF2-40B4-BE49-F238E27FC236}">
                <a16:creationId xmlns:a16="http://schemas.microsoft.com/office/drawing/2014/main" id="{31334F80-20A5-4069-AF3C-C70B6AD78E4B}"/>
              </a:ext>
            </a:extLst>
          </p:cNvPr>
          <p:cNvSpPr txBox="1">
            <a:spLocks/>
          </p:cNvSpPr>
          <p:nvPr userDrawn="1"/>
        </p:nvSpPr>
        <p:spPr>
          <a:xfrm>
            <a:off x="180000" y="6492873"/>
            <a:ext cx="237600" cy="365126"/>
          </a:xfrm>
          <a:prstGeom prst="rect">
            <a:avLst/>
          </a:prstGeom>
        </p:spPr>
        <p:txBody>
          <a:bodyPr vert="horz" lIns="0" tIns="0" rIns="0" bIns="190800" rtlCol="0" anchor="b" anchorCtr="0"/>
          <a:lstStyle>
            <a:defPPr>
              <a:defRPr lang="cs-CZ"/>
            </a:defPPr>
            <a:lvl1pPr marL="0" algn="ctr" defTabSz="914400" rtl="0" eaLnBrk="1" latinLnBrk="0" hangingPunct="1">
              <a:defRPr sz="10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1CC97F-B359-438B-BC50-D4E0333112DB}" type="slidenum">
              <a:rPr lang="cs-CZ" smtClean="0"/>
              <a:pPr/>
              <a:t>‹#›</a:t>
            </a:fld>
            <a:endParaRPr lang="cs-CZ" dirty="0"/>
          </a:p>
        </p:txBody>
      </p:sp>
      <p:sp>
        <p:nvSpPr>
          <p:cNvPr id="14" name="Zástupný symbol pro zápatí 4">
            <a:extLst>
              <a:ext uri="{FF2B5EF4-FFF2-40B4-BE49-F238E27FC236}">
                <a16:creationId xmlns:a16="http://schemas.microsoft.com/office/drawing/2014/main" id="{3B5B37FB-07D7-49B9-AFBB-54841C544D4F}"/>
              </a:ext>
            </a:extLst>
          </p:cNvPr>
          <p:cNvSpPr>
            <a:spLocks noGrp="1"/>
          </p:cNvSpPr>
          <p:nvPr>
            <p:ph type="ftr" sz="quarter" idx="11"/>
          </p:nvPr>
        </p:nvSpPr>
        <p:spPr>
          <a:xfrm>
            <a:off x="504000" y="6492875"/>
            <a:ext cx="6029864" cy="365125"/>
          </a:xfrm>
        </p:spPr>
        <p:txBody>
          <a:bodyPr lIns="0" tIns="0" bIns="190800" anchor="b" anchorCtr="0"/>
          <a:lstStyle>
            <a:lvl1pPr>
              <a:defRPr>
                <a:solidFill>
                  <a:schemeClr val="accent2"/>
                </a:solidFill>
              </a:defRPr>
            </a:lvl1pPr>
          </a:lstStyle>
          <a:p>
            <a:r>
              <a:rPr lang="en-GB" noProof="0" dirty="0"/>
              <a:t>Short name of the </a:t>
            </a:r>
            <a:r>
              <a:rPr lang="en-GB" noProof="0" dirty="0" err="1"/>
              <a:t>powerpoint</a:t>
            </a:r>
            <a:r>
              <a:rPr lang="en-GB" noProof="0" dirty="0"/>
              <a:t> presentation, maximum length two thirds of the page</a:t>
            </a:r>
          </a:p>
        </p:txBody>
      </p:sp>
      <p:pic>
        <p:nvPicPr>
          <p:cNvPr id="15" name="Picture 48">
            <a:extLst>
              <a:ext uri="{FF2B5EF4-FFF2-40B4-BE49-F238E27FC236}">
                <a16:creationId xmlns:a16="http://schemas.microsoft.com/office/drawing/2014/main" id="{76F7D098-C69F-40A1-ACF5-CBE1B67C63F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57200" y="6393600"/>
            <a:ext cx="424954" cy="388800"/>
          </a:xfrm>
          <a:prstGeom prst="rect">
            <a:avLst/>
          </a:prstGeom>
        </p:spPr>
      </p:pic>
    </p:spTree>
    <p:extLst>
      <p:ext uri="{BB962C8B-B14F-4D97-AF65-F5344CB8AC3E}">
        <p14:creationId xmlns:p14="http://schemas.microsoft.com/office/powerpoint/2010/main" val="2049968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 4 text boxes">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8AF0B514-85E0-4D9B-AC24-B5281D50B7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Nadpis 1">
            <a:extLst>
              <a:ext uri="{FF2B5EF4-FFF2-40B4-BE49-F238E27FC236}">
                <a16:creationId xmlns:a16="http://schemas.microsoft.com/office/drawing/2014/main" id="{AB8B9092-3C55-42C8-B8BB-259BF8C98DE3}"/>
              </a:ext>
            </a:extLst>
          </p:cNvPr>
          <p:cNvSpPr>
            <a:spLocks noGrp="1"/>
          </p:cNvSpPr>
          <p:nvPr>
            <p:ph type="title" hasCustomPrompt="1"/>
          </p:nvPr>
        </p:nvSpPr>
        <p:spPr>
          <a:xfrm>
            <a:off x="0" y="702000"/>
            <a:ext cx="8640000" cy="453600"/>
          </a:xfrm>
        </p:spPr>
        <p:txBody>
          <a:bodyPr lIns="648000" tIns="0" rIns="684000" bIns="0" anchor="t" anchorCtr="0">
            <a:noAutofit/>
          </a:bodyPr>
          <a:lstStyle>
            <a:lvl1pPr>
              <a:lnSpc>
                <a:spcPts val="3400"/>
              </a:lnSpc>
              <a:defRPr sz="3100" cap="all" baseline="0">
                <a:solidFill>
                  <a:schemeClr val="accent4"/>
                </a:solidFill>
              </a:defRPr>
            </a:lvl1pPr>
          </a:lstStyle>
          <a:p>
            <a:r>
              <a:rPr lang="en-GB" noProof="0" dirty="0"/>
              <a:t>One line headline, on the left</a:t>
            </a:r>
          </a:p>
        </p:txBody>
      </p:sp>
      <p:sp>
        <p:nvSpPr>
          <p:cNvPr id="9" name="Zástupný symbol pro text 8">
            <a:extLst>
              <a:ext uri="{FF2B5EF4-FFF2-40B4-BE49-F238E27FC236}">
                <a16:creationId xmlns:a16="http://schemas.microsoft.com/office/drawing/2014/main" id="{574837A5-77F8-423B-9F8C-DB3EC5292211}"/>
              </a:ext>
            </a:extLst>
          </p:cNvPr>
          <p:cNvSpPr>
            <a:spLocks noGrp="1"/>
          </p:cNvSpPr>
          <p:nvPr>
            <p:ph type="body" sz="quarter" idx="13" hasCustomPrompt="1"/>
          </p:nvPr>
        </p:nvSpPr>
        <p:spPr>
          <a:xfrm>
            <a:off x="6735600" y="155575"/>
            <a:ext cx="2408400" cy="324000"/>
          </a:xfrm>
        </p:spPr>
        <p:txBody>
          <a:bodyPr rIns="216000">
            <a:noAutofit/>
          </a:bodyPr>
          <a:lstStyle>
            <a:lvl1pPr algn="r">
              <a:defRPr sz="1500">
                <a:solidFill>
                  <a:schemeClr val="accent2"/>
                </a:solidFill>
              </a:defRPr>
            </a:lvl1pPr>
          </a:lstStyle>
          <a:p>
            <a:pPr lvl="0"/>
            <a:r>
              <a:rPr lang="en-GB" noProof="0" dirty="0"/>
              <a:t>Update text</a:t>
            </a:r>
          </a:p>
        </p:txBody>
      </p:sp>
      <p:sp>
        <p:nvSpPr>
          <p:cNvPr id="10" name="Zástupný symbol pro text 9">
            <a:extLst>
              <a:ext uri="{FF2B5EF4-FFF2-40B4-BE49-F238E27FC236}">
                <a16:creationId xmlns:a16="http://schemas.microsoft.com/office/drawing/2014/main" id="{1FE1AF15-0A6A-4965-BA27-85AFA398E86B}"/>
              </a:ext>
            </a:extLst>
          </p:cNvPr>
          <p:cNvSpPr>
            <a:spLocks noGrp="1"/>
          </p:cNvSpPr>
          <p:nvPr>
            <p:ph type="body" sz="quarter" idx="14" hasCustomPrompt="1"/>
          </p:nvPr>
        </p:nvSpPr>
        <p:spPr>
          <a:xfrm>
            <a:off x="648000" y="1897200"/>
            <a:ext cx="3913200" cy="2080800"/>
          </a:xfrm>
          <a:solidFill>
            <a:schemeClr val="accent2"/>
          </a:solidFill>
        </p:spPr>
        <p:txBody>
          <a:bodyPr lIns="216000" tIns="180000" rIns="180000" bIns="180000">
            <a:noAutofit/>
          </a:bodyPr>
          <a:lstStyle>
            <a:lvl1pPr>
              <a:lnSpc>
                <a:spcPts val="2500"/>
              </a:lnSpc>
              <a:spcBef>
                <a:spcPts val="0"/>
              </a:spcBef>
              <a:defRPr sz="2200" b="1">
                <a:solidFill>
                  <a:schemeClr val="bg1"/>
                </a:solidFill>
              </a:defRPr>
            </a:lvl1pPr>
            <a:lvl2pPr marL="0" indent="0">
              <a:lnSpc>
                <a:spcPts val="1900"/>
              </a:lnSpc>
              <a:spcBef>
                <a:spcPts val="800"/>
              </a:spcBef>
              <a:buFontTx/>
              <a:buNone/>
              <a:defRPr sz="1500">
                <a:solidFill>
                  <a:schemeClr val="bg1"/>
                </a:solidFill>
              </a:defRPr>
            </a:lvl2pPr>
          </a:lstStyle>
          <a:p>
            <a:pPr lvl="0"/>
            <a:r>
              <a:rPr lang="en-GB" noProof="0" dirty="0"/>
              <a:t>Box headline, two lines maximum</a:t>
            </a:r>
          </a:p>
          <a:p>
            <a:pPr lvl="1"/>
            <a:r>
              <a:rPr lang="en-GB" dirty="0"/>
              <a:t>Second level</a:t>
            </a:r>
            <a:endParaRPr lang="cs-CZ" dirty="0"/>
          </a:p>
        </p:txBody>
      </p:sp>
      <p:sp>
        <p:nvSpPr>
          <p:cNvPr id="20" name="Zástupný symbol pro text 9">
            <a:extLst>
              <a:ext uri="{FF2B5EF4-FFF2-40B4-BE49-F238E27FC236}">
                <a16:creationId xmlns:a16="http://schemas.microsoft.com/office/drawing/2014/main" id="{3ACB5538-946D-4BC7-B27F-EBBEA910CC62}"/>
              </a:ext>
            </a:extLst>
          </p:cNvPr>
          <p:cNvSpPr>
            <a:spLocks noGrp="1"/>
          </p:cNvSpPr>
          <p:nvPr>
            <p:ph type="body" sz="quarter" idx="16" hasCustomPrompt="1"/>
          </p:nvPr>
        </p:nvSpPr>
        <p:spPr>
          <a:xfrm>
            <a:off x="4572000" y="1897200"/>
            <a:ext cx="3913200" cy="2080800"/>
          </a:xfrm>
          <a:solidFill>
            <a:schemeClr val="accent6"/>
          </a:solidFill>
        </p:spPr>
        <p:txBody>
          <a:bodyPr lIns="216000" tIns="180000" rIns="180000" bIns="180000">
            <a:noAutofit/>
          </a:bodyPr>
          <a:lstStyle>
            <a:lvl1pPr>
              <a:lnSpc>
                <a:spcPts val="2500"/>
              </a:lnSpc>
              <a:spcBef>
                <a:spcPts val="0"/>
              </a:spcBef>
              <a:defRPr sz="2200" b="1">
                <a:solidFill>
                  <a:schemeClr val="accent2"/>
                </a:solidFill>
              </a:defRPr>
            </a:lvl1pPr>
            <a:lvl2pPr marL="0" indent="0">
              <a:lnSpc>
                <a:spcPts val="1900"/>
              </a:lnSpc>
              <a:spcBef>
                <a:spcPts val="800"/>
              </a:spcBef>
              <a:buFontTx/>
              <a:buNone/>
              <a:defRPr sz="1500">
                <a:solidFill>
                  <a:srgbClr val="5B5B5B"/>
                </a:solidFill>
              </a:defRPr>
            </a:lvl2pPr>
          </a:lstStyle>
          <a:p>
            <a:pPr lvl="0"/>
            <a:r>
              <a:rPr lang="en-GB" noProof="0" dirty="0"/>
              <a:t>Box headline, two lines maximum</a:t>
            </a:r>
          </a:p>
          <a:p>
            <a:pPr lvl="1"/>
            <a:r>
              <a:rPr lang="en-GB" dirty="0"/>
              <a:t>Second level</a:t>
            </a:r>
            <a:endParaRPr lang="cs-CZ" dirty="0"/>
          </a:p>
        </p:txBody>
      </p:sp>
      <p:sp>
        <p:nvSpPr>
          <p:cNvPr id="21" name="Zástupný symbol pro text 9">
            <a:extLst>
              <a:ext uri="{FF2B5EF4-FFF2-40B4-BE49-F238E27FC236}">
                <a16:creationId xmlns:a16="http://schemas.microsoft.com/office/drawing/2014/main" id="{DFF41EB8-20FB-4D8E-BD8B-367986FCE52C}"/>
              </a:ext>
            </a:extLst>
          </p:cNvPr>
          <p:cNvSpPr>
            <a:spLocks noGrp="1"/>
          </p:cNvSpPr>
          <p:nvPr>
            <p:ph type="body" sz="quarter" idx="17" hasCustomPrompt="1"/>
          </p:nvPr>
        </p:nvSpPr>
        <p:spPr>
          <a:xfrm>
            <a:off x="648000" y="3978000"/>
            <a:ext cx="3913200" cy="2080800"/>
          </a:xfrm>
          <a:solidFill>
            <a:schemeClr val="accent6"/>
          </a:solidFill>
        </p:spPr>
        <p:txBody>
          <a:bodyPr lIns="216000" tIns="180000" rIns="180000" bIns="180000">
            <a:noAutofit/>
          </a:bodyPr>
          <a:lstStyle>
            <a:lvl1pPr>
              <a:lnSpc>
                <a:spcPts val="2500"/>
              </a:lnSpc>
              <a:spcBef>
                <a:spcPts val="0"/>
              </a:spcBef>
              <a:defRPr sz="2200" b="1">
                <a:solidFill>
                  <a:schemeClr val="accent2"/>
                </a:solidFill>
              </a:defRPr>
            </a:lvl1pPr>
            <a:lvl2pPr marL="0" indent="0">
              <a:lnSpc>
                <a:spcPts val="1900"/>
              </a:lnSpc>
              <a:spcBef>
                <a:spcPts val="800"/>
              </a:spcBef>
              <a:buFontTx/>
              <a:buNone/>
              <a:defRPr sz="1500">
                <a:solidFill>
                  <a:schemeClr val="accent3"/>
                </a:solidFill>
              </a:defRPr>
            </a:lvl2pPr>
          </a:lstStyle>
          <a:p>
            <a:pPr lvl="0"/>
            <a:r>
              <a:rPr lang="en-GB" noProof="0" dirty="0"/>
              <a:t>Box headline, two lines maximum</a:t>
            </a:r>
          </a:p>
          <a:p>
            <a:pPr lvl="1"/>
            <a:r>
              <a:rPr lang="en-GB" dirty="0"/>
              <a:t>Second level</a:t>
            </a:r>
            <a:endParaRPr lang="cs-CZ" dirty="0"/>
          </a:p>
        </p:txBody>
      </p:sp>
      <p:sp>
        <p:nvSpPr>
          <p:cNvPr id="11" name="Zástupný symbol pro text 9">
            <a:extLst>
              <a:ext uri="{FF2B5EF4-FFF2-40B4-BE49-F238E27FC236}">
                <a16:creationId xmlns:a16="http://schemas.microsoft.com/office/drawing/2014/main" id="{55544A8F-0B2D-4E00-9596-9F1CAE8B326E}"/>
              </a:ext>
            </a:extLst>
          </p:cNvPr>
          <p:cNvSpPr>
            <a:spLocks noGrp="1"/>
          </p:cNvSpPr>
          <p:nvPr>
            <p:ph type="body" sz="quarter" idx="18" hasCustomPrompt="1"/>
          </p:nvPr>
        </p:nvSpPr>
        <p:spPr>
          <a:xfrm>
            <a:off x="4582802" y="3978000"/>
            <a:ext cx="3913200" cy="2080800"/>
          </a:xfrm>
          <a:solidFill>
            <a:schemeClr val="accent4"/>
          </a:solidFill>
        </p:spPr>
        <p:txBody>
          <a:bodyPr lIns="216000" tIns="180000" rIns="180000" bIns="180000">
            <a:noAutofit/>
          </a:bodyPr>
          <a:lstStyle>
            <a:lvl1pPr>
              <a:lnSpc>
                <a:spcPts val="2500"/>
              </a:lnSpc>
              <a:spcBef>
                <a:spcPts val="0"/>
              </a:spcBef>
              <a:defRPr sz="2200" b="1">
                <a:solidFill>
                  <a:schemeClr val="bg1"/>
                </a:solidFill>
              </a:defRPr>
            </a:lvl1pPr>
            <a:lvl2pPr marL="0" indent="0">
              <a:lnSpc>
                <a:spcPts val="1900"/>
              </a:lnSpc>
              <a:spcBef>
                <a:spcPts val="800"/>
              </a:spcBef>
              <a:buFontTx/>
              <a:buNone/>
              <a:defRPr sz="1500">
                <a:solidFill>
                  <a:schemeClr val="bg1"/>
                </a:solidFill>
              </a:defRPr>
            </a:lvl2pPr>
          </a:lstStyle>
          <a:p>
            <a:pPr lvl="0"/>
            <a:r>
              <a:rPr lang="en-GB" noProof="0" dirty="0"/>
              <a:t>Box headline, two lines maximum</a:t>
            </a:r>
          </a:p>
          <a:p>
            <a:pPr lvl="1"/>
            <a:r>
              <a:rPr lang="en-GB" dirty="0"/>
              <a:t>Second level</a:t>
            </a:r>
            <a:endParaRPr lang="cs-CZ" dirty="0"/>
          </a:p>
        </p:txBody>
      </p:sp>
      <p:cxnSp>
        <p:nvCxnSpPr>
          <p:cNvPr id="13" name="Přímá spojnice 12">
            <a:extLst>
              <a:ext uri="{FF2B5EF4-FFF2-40B4-BE49-F238E27FC236}">
                <a16:creationId xmlns:a16="http://schemas.microsoft.com/office/drawing/2014/main" id="{20795802-94BC-43E9-9B22-8B7E5BCEBB34}"/>
              </a:ext>
            </a:extLst>
          </p:cNvPr>
          <p:cNvCxnSpPr>
            <a:cxnSpLocks/>
          </p:cNvCxnSpPr>
          <p:nvPr userDrawn="1"/>
        </p:nvCxnSpPr>
        <p:spPr>
          <a:xfrm>
            <a:off x="441305" y="6534442"/>
            <a:ext cx="0" cy="126925"/>
          </a:xfrm>
          <a:prstGeom prst="line">
            <a:avLst/>
          </a:prstGeom>
          <a:ln w="12700">
            <a:solidFill>
              <a:schemeClr val="accent3"/>
            </a:solidFill>
          </a:ln>
        </p:spPr>
        <p:style>
          <a:lnRef idx="1">
            <a:schemeClr val="dk1"/>
          </a:lnRef>
          <a:fillRef idx="0">
            <a:schemeClr val="dk1"/>
          </a:fillRef>
          <a:effectRef idx="0">
            <a:schemeClr val="dk1"/>
          </a:effectRef>
          <a:fontRef idx="minor">
            <a:schemeClr val="tx1"/>
          </a:fontRef>
        </p:style>
      </p:cxnSp>
      <p:sp>
        <p:nvSpPr>
          <p:cNvPr id="16" name="Zástupný symbol pro číslo snímku 5">
            <a:extLst>
              <a:ext uri="{FF2B5EF4-FFF2-40B4-BE49-F238E27FC236}">
                <a16:creationId xmlns:a16="http://schemas.microsoft.com/office/drawing/2014/main" id="{43F7AAA0-31EC-47F2-8B15-614FD89B59E9}"/>
              </a:ext>
            </a:extLst>
          </p:cNvPr>
          <p:cNvSpPr txBox="1">
            <a:spLocks/>
          </p:cNvSpPr>
          <p:nvPr userDrawn="1"/>
        </p:nvSpPr>
        <p:spPr>
          <a:xfrm>
            <a:off x="180000" y="6492873"/>
            <a:ext cx="237600" cy="365126"/>
          </a:xfrm>
          <a:prstGeom prst="rect">
            <a:avLst/>
          </a:prstGeom>
        </p:spPr>
        <p:txBody>
          <a:bodyPr vert="horz" lIns="0" tIns="0" rIns="0" bIns="190800" rtlCol="0" anchor="b" anchorCtr="0"/>
          <a:lstStyle>
            <a:defPPr>
              <a:defRPr lang="cs-CZ"/>
            </a:defPPr>
            <a:lvl1pPr marL="0" algn="ctr" defTabSz="914400" rtl="0" eaLnBrk="1" latinLnBrk="0" hangingPunct="1">
              <a:defRPr sz="10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1CC97F-B359-438B-BC50-D4E0333112DB}" type="slidenum">
              <a:rPr lang="cs-CZ" smtClean="0"/>
              <a:pPr/>
              <a:t>‹#›</a:t>
            </a:fld>
            <a:endParaRPr lang="cs-CZ" dirty="0"/>
          </a:p>
        </p:txBody>
      </p:sp>
      <p:sp>
        <p:nvSpPr>
          <p:cNvPr id="17" name="Zástupný symbol pro zápatí 4">
            <a:extLst>
              <a:ext uri="{FF2B5EF4-FFF2-40B4-BE49-F238E27FC236}">
                <a16:creationId xmlns:a16="http://schemas.microsoft.com/office/drawing/2014/main" id="{ABBB20E8-FB9A-4990-B77F-1943D35EF4D0}"/>
              </a:ext>
            </a:extLst>
          </p:cNvPr>
          <p:cNvSpPr>
            <a:spLocks noGrp="1"/>
          </p:cNvSpPr>
          <p:nvPr>
            <p:ph type="ftr" sz="quarter" idx="11"/>
          </p:nvPr>
        </p:nvSpPr>
        <p:spPr>
          <a:xfrm>
            <a:off x="504000" y="6492875"/>
            <a:ext cx="6029864" cy="365125"/>
          </a:xfrm>
        </p:spPr>
        <p:txBody>
          <a:bodyPr lIns="0" tIns="0" bIns="190800" anchor="b" anchorCtr="0"/>
          <a:lstStyle>
            <a:lvl1pPr>
              <a:defRPr>
                <a:solidFill>
                  <a:schemeClr val="accent2"/>
                </a:solidFill>
              </a:defRPr>
            </a:lvl1pPr>
          </a:lstStyle>
          <a:p>
            <a:r>
              <a:rPr lang="en-GB" dirty="0"/>
              <a:t>Short name of the </a:t>
            </a:r>
            <a:r>
              <a:rPr lang="en-GB" dirty="0" err="1"/>
              <a:t>powerpoint</a:t>
            </a:r>
            <a:r>
              <a:rPr lang="en-GB" dirty="0"/>
              <a:t> presentation, maximum length two thirds of the page</a:t>
            </a:r>
          </a:p>
        </p:txBody>
      </p:sp>
      <p:pic>
        <p:nvPicPr>
          <p:cNvPr id="18" name="Picture 48">
            <a:extLst>
              <a:ext uri="{FF2B5EF4-FFF2-40B4-BE49-F238E27FC236}">
                <a16:creationId xmlns:a16="http://schemas.microsoft.com/office/drawing/2014/main" id="{6786C610-07D0-474F-8A21-E918E7E30E1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57200" y="6393600"/>
            <a:ext cx="424954" cy="388800"/>
          </a:xfrm>
          <a:prstGeom prst="rect">
            <a:avLst/>
          </a:prstGeom>
        </p:spPr>
      </p:pic>
    </p:spTree>
    <p:extLst>
      <p:ext uri="{BB962C8B-B14F-4D97-AF65-F5344CB8AC3E}">
        <p14:creationId xmlns:p14="http://schemas.microsoft.com/office/powerpoint/2010/main" val="413629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ummary">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6250E269-9892-482D-A384-E5F1F5199CC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7" name="Zástupný symbol pro text 6">
            <a:extLst>
              <a:ext uri="{FF2B5EF4-FFF2-40B4-BE49-F238E27FC236}">
                <a16:creationId xmlns:a16="http://schemas.microsoft.com/office/drawing/2014/main" id="{4BC0B21D-311F-4CB4-8C75-B675EAFC228C}"/>
              </a:ext>
            </a:extLst>
          </p:cNvPr>
          <p:cNvSpPr>
            <a:spLocks noGrp="1"/>
          </p:cNvSpPr>
          <p:nvPr>
            <p:ph type="body" sz="quarter" idx="14" hasCustomPrompt="1"/>
          </p:nvPr>
        </p:nvSpPr>
        <p:spPr>
          <a:xfrm>
            <a:off x="0" y="2088000"/>
            <a:ext cx="9140765" cy="3708000"/>
          </a:xfrm>
        </p:spPr>
        <p:txBody>
          <a:bodyPr lIns="648000" tIns="0" rIns="648000" bIns="0">
            <a:noAutofit/>
          </a:bodyPr>
          <a:lstStyle>
            <a:lvl1pPr>
              <a:lnSpc>
                <a:spcPts val="2760"/>
              </a:lnSpc>
              <a:spcBef>
                <a:spcPts val="0"/>
              </a:spcBef>
              <a:defRPr sz="2300">
                <a:solidFill>
                  <a:schemeClr val="accent2"/>
                </a:solidFill>
              </a:defRPr>
            </a:lvl1pPr>
            <a:lvl2pPr marL="0" indent="0">
              <a:lnSpc>
                <a:spcPts val="2400"/>
              </a:lnSpc>
              <a:spcBef>
                <a:spcPts val="800"/>
              </a:spcBef>
              <a:spcAft>
                <a:spcPts val="800"/>
              </a:spcAft>
              <a:buFontTx/>
              <a:buNone/>
              <a:defRPr sz="2000">
                <a:solidFill>
                  <a:schemeClr val="accent3"/>
                </a:solidFill>
              </a:defRPr>
            </a:lvl2pPr>
          </a:lstStyle>
          <a:p>
            <a:pPr lvl="0"/>
            <a:r>
              <a:rPr lang="en-GB" dirty="0"/>
              <a:t>Add presentation summary</a:t>
            </a:r>
            <a:endParaRPr lang="cs-CZ" dirty="0"/>
          </a:p>
          <a:p>
            <a:pPr lvl="1"/>
            <a:r>
              <a:rPr lang="en-GB" dirty="0"/>
              <a:t>Second level</a:t>
            </a:r>
            <a:endParaRPr lang="cs-CZ" dirty="0"/>
          </a:p>
        </p:txBody>
      </p:sp>
      <p:sp>
        <p:nvSpPr>
          <p:cNvPr id="8" name="Zástupný symbol pro text 7">
            <a:extLst>
              <a:ext uri="{FF2B5EF4-FFF2-40B4-BE49-F238E27FC236}">
                <a16:creationId xmlns:a16="http://schemas.microsoft.com/office/drawing/2014/main" id="{241DBF86-3490-4553-BE17-F3BE1330D24F}"/>
              </a:ext>
            </a:extLst>
          </p:cNvPr>
          <p:cNvSpPr>
            <a:spLocks noGrp="1"/>
          </p:cNvSpPr>
          <p:nvPr>
            <p:ph type="body" sz="quarter" idx="13" hasCustomPrompt="1"/>
          </p:nvPr>
        </p:nvSpPr>
        <p:spPr>
          <a:xfrm>
            <a:off x="0" y="702000"/>
            <a:ext cx="7009200" cy="435600"/>
          </a:xfrm>
        </p:spPr>
        <p:txBody>
          <a:bodyPr lIns="648000" tIns="0" rIns="684000" bIns="0">
            <a:noAutofit/>
          </a:bodyPr>
          <a:lstStyle>
            <a:lvl1pPr>
              <a:defRPr sz="3300" cap="all" baseline="0">
                <a:solidFill>
                  <a:schemeClr val="bg1"/>
                </a:solidFill>
              </a:defRPr>
            </a:lvl1pPr>
          </a:lstStyle>
          <a:p>
            <a:pPr lvl="0"/>
            <a:r>
              <a:rPr lang="en-GB" dirty="0"/>
              <a:t>Click to add summary</a:t>
            </a:r>
            <a:endParaRPr lang="cs-CZ" dirty="0"/>
          </a:p>
        </p:txBody>
      </p:sp>
      <p:cxnSp>
        <p:nvCxnSpPr>
          <p:cNvPr id="9" name="Přímá spojnice 8">
            <a:extLst>
              <a:ext uri="{FF2B5EF4-FFF2-40B4-BE49-F238E27FC236}">
                <a16:creationId xmlns:a16="http://schemas.microsoft.com/office/drawing/2014/main" id="{E681D5FD-A248-48F8-AA7B-D72E2B1F2518}"/>
              </a:ext>
            </a:extLst>
          </p:cNvPr>
          <p:cNvCxnSpPr>
            <a:cxnSpLocks/>
          </p:cNvCxnSpPr>
          <p:nvPr userDrawn="1"/>
        </p:nvCxnSpPr>
        <p:spPr>
          <a:xfrm>
            <a:off x="441305" y="6534442"/>
            <a:ext cx="0" cy="126925"/>
          </a:xfrm>
          <a:prstGeom prst="line">
            <a:avLst/>
          </a:prstGeom>
          <a:ln w="12700">
            <a:solidFill>
              <a:schemeClr val="accent3"/>
            </a:solidFill>
          </a:ln>
        </p:spPr>
        <p:style>
          <a:lnRef idx="1">
            <a:schemeClr val="dk1"/>
          </a:lnRef>
          <a:fillRef idx="0">
            <a:schemeClr val="dk1"/>
          </a:fillRef>
          <a:effectRef idx="0">
            <a:schemeClr val="dk1"/>
          </a:effectRef>
          <a:fontRef idx="minor">
            <a:schemeClr val="tx1"/>
          </a:fontRef>
        </p:style>
      </p:cxnSp>
      <p:sp>
        <p:nvSpPr>
          <p:cNvPr id="12" name="Zástupný symbol pro číslo snímku 5">
            <a:extLst>
              <a:ext uri="{FF2B5EF4-FFF2-40B4-BE49-F238E27FC236}">
                <a16:creationId xmlns:a16="http://schemas.microsoft.com/office/drawing/2014/main" id="{8E757116-ABDD-4F3B-B514-2C99E520B9AC}"/>
              </a:ext>
            </a:extLst>
          </p:cNvPr>
          <p:cNvSpPr txBox="1">
            <a:spLocks/>
          </p:cNvSpPr>
          <p:nvPr userDrawn="1"/>
        </p:nvSpPr>
        <p:spPr>
          <a:xfrm>
            <a:off x="180000" y="6492873"/>
            <a:ext cx="237600" cy="365126"/>
          </a:xfrm>
          <a:prstGeom prst="rect">
            <a:avLst/>
          </a:prstGeom>
        </p:spPr>
        <p:txBody>
          <a:bodyPr vert="horz" lIns="0" tIns="0" rIns="0" bIns="190800" rtlCol="0" anchor="b" anchorCtr="0"/>
          <a:lstStyle>
            <a:defPPr>
              <a:defRPr lang="cs-CZ"/>
            </a:defPPr>
            <a:lvl1pPr marL="0" algn="ctr" defTabSz="914400" rtl="0" eaLnBrk="1" latinLnBrk="0" hangingPunct="1">
              <a:defRPr sz="10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1CC97F-B359-438B-BC50-D4E0333112DB}" type="slidenum">
              <a:rPr lang="cs-CZ" smtClean="0"/>
              <a:pPr/>
              <a:t>‹#›</a:t>
            </a:fld>
            <a:endParaRPr lang="cs-CZ" dirty="0"/>
          </a:p>
        </p:txBody>
      </p:sp>
      <p:sp>
        <p:nvSpPr>
          <p:cNvPr id="13" name="Zástupný symbol pro zápatí 4">
            <a:extLst>
              <a:ext uri="{FF2B5EF4-FFF2-40B4-BE49-F238E27FC236}">
                <a16:creationId xmlns:a16="http://schemas.microsoft.com/office/drawing/2014/main" id="{9BB379B9-EAF2-416A-A328-F37E32AD3D0C}"/>
              </a:ext>
            </a:extLst>
          </p:cNvPr>
          <p:cNvSpPr>
            <a:spLocks noGrp="1"/>
          </p:cNvSpPr>
          <p:nvPr>
            <p:ph type="ftr" sz="quarter" idx="11"/>
          </p:nvPr>
        </p:nvSpPr>
        <p:spPr>
          <a:xfrm>
            <a:off x="504000" y="6492875"/>
            <a:ext cx="6029864" cy="365125"/>
          </a:xfrm>
        </p:spPr>
        <p:txBody>
          <a:bodyPr lIns="0" tIns="0" bIns="190800" anchor="b" anchorCtr="0"/>
          <a:lstStyle>
            <a:lvl1pPr>
              <a:defRPr>
                <a:solidFill>
                  <a:schemeClr val="accent2"/>
                </a:solidFill>
              </a:defRPr>
            </a:lvl1pPr>
          </a:lstStyle>
          <a:p>
            <a:r>
              <a:rPr lang="en-GB" noProof="0" dirty="0"/>
              <a:t>Short name of the </a:t>
            </a:r>
            <a:r>
              <a:rPr lang="en-GB" noProof="0" dirty="0" err="1"/>
              <a:t>powerpoint</a:t>
            </a:r>
            <a:r>
              <a:rPr lang="en-GB" noProof="0" dirty="0"/>
              <a:t> presentation, maximum length two thirds of the page</a:t>
            </a:r>
          </a:p>
        </p:txBody>
      </p:sp>
      <p:pic>
        <p:nvPicPr>
          <p:cNvPr id="14" name="Picture 48">
            <a:extLst>
              <a:ext uri="{FF2B5EF4-FFF2-40B4-BE49-F238E27FC236}">
                <a16:creationId xmlns:a16="http://schemas.microsoft.com/office/drawing/2014/main" id="{8999DDEF-F82D-4956-86F1-93302E2E7A1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57200" y="6393600"/>
            <a:ext cx="424954" cy="388800"/>
          </a:xfrm>
          <a:prstGeom prst="rect">
            <a:avLst/>
          </a:prstGeom>
        </p:spPr>
      </p:pic>
    </p:spTree>
    <p:extLst>
      <p:ext uri="{BB962C8B-B14F-4D97-AF65-F5344CB8AC3E}">
        <p14:creationId xmlns:p14="http://schemas.microsoft.com/office/powerpoint/2010/main" val="841989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pic>
        <p:nvPicPr>
          <p:cNvPr id="12" name="Grafický objekt 11">
            <a:extLst>
              <a:ext uri="{FF2B5EF4-FFF2-40B4-BE49-F238E27FC236}">
                <a16:creationId xmlns:a16="http://schemas.microsoft.com/office/drawing/2014/main" id="{D803C463-710E-459D-AC17-2B21EF7F4B4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2" name="Nadpis 1">
            <a:extLst>
              <a:ext uri="{FF2B5EF4-FFF2-40B4-BE49-F238E27FC236}">
                <a16:creationId xmlns:a16="http://schemas.microsoft.com/office/drawing/2014/main" id="{AB8B9092-3C55-42C8-B8BB-259BF8C98DE3}"/>
              </a:ext>
            </a:extLst>
          </p:cNvPr>
          <p:cNvSpPr>
            <a:spLocks noGrp="1"/>
          </p:cNvSpPr>
          <p:nvPr>
            <p:ph type="title" hasCustomPrompt="1"/>
          </p:nvPr>
        </p:nvSpPr>
        <p:spPr>
          <a:xfrm>
            <a:off x="0" y="1720800"/>
            <a:ext cx="6516000" cy="871200"/>
          </a:xfrm>
        </p:spPr>
        <p:txBody>
          <a:bodyPr lIns="648000" tIns="0" rIns="684000" bIns="0" anchor="t" anchorCtr="0">
            <a:noAutofit/>
          </a:bodyPr>
          <a:lstStyle>
            <a:lvl1pPr>
              <a:lnSpc>
                <a:spcPts val="3400"/>
              </a:lnSpc>
              <a:defRPr sz="3100" cap="all" baseline="0">
                <a:solidFill>
                  <a:schemeClr val="accent4"/>
                </a:solidFill>
              </a:defRPr>
            </a:lvl1pPr>
          </a:lstStyle>
          <a:p>
            <a:r>
              <a:rPr lang="cs-CZ" dirty="0"/>
              <a:t>THANK YOU FOR YOUR ATTENTION</a:t>
            </a:r>
            <a:br>
              <a:rPr lang="cs-CZ" dirty="0"/>
            </a:br>
            <a:endParaRPr lang="cs-CZ" dirty="0"/>
          </a:p>
        </p:txBody>
      </p:sp>
      <p:sp>
        <p:nvSpPr>
          <p:cNvPr id="4" name="Zástupný symbol pro text 3">
            <a:extLst>
              <a:ext uri="{FF2B5EF4-FFF2-40B4-BE49-F238E27FC236}">
                <a16:creationId xmlns:a16="http://schemas.microsoft.com/office/drawing/2014/main" id="{55F60E52-3519-4A1B-BBBA-935B2277D754}"/>
              </a:ext>
            </a:extLst>
          </p:cNvPr>
          <p:cNvSpPr>
            <a:spLocks noGrp="1"/>
          </p:cNvSpPr>
          <p:nvPr>
            <p:ph type="body" sz="quarter" idx="14" hasCustomPrompt="1"/>
          </p:nvPr>
        </p:nvSpPr>
        <p:spPr>
          <a:xfrm>
            <a:off x="0" y="4705200"/>
            <a:ext cx="6516000" cy="871200"/>
          </a:xfrm>
        </p:spPr>
        <p:txBody>
          <a:bodyPr lIns="648000" tIns="0" rIns="180000" bIns="0">
            <a:noAutofit/>
          </a:bodyPr>
          <a:lstStyle>
            <a:lvl1pPr>
              <a:lnSpc>
                <a:spcPts val="1920"/>
              </a:lnSpc>
              <a:spcBef>
                <a:spcPts val="0"/>
              </a:spcBef>
              <a:spcAft>
                <a:spcPts val="500"/>
              </a:spcAft>
              <a:defRPr sz="1600" b="0">
                <a:solidFill>
                  <a:schemeClr val="accent2"/>
                </a:solidFill>
              </a:defRPr>
            </a:lvl1pPr>
            <a:lvl2pPr marL="0" indent="0">
              <a:lnSpc>
                <a:spcPts val="1440"/>
              </a:lnSpc>
              <a:spcBef>
                <a:spcPts val="0"/>
              </a:spcBef>
              <a:buFontTx/>
              <a:buNone/>
              <a:defRPr sz="1200">
                <a:solidFill>
                  <a:schemeClr val="accent3"/>
                </a:solidFill>
              </a:defRPr>
            </a:lvl2pPr>
            <a:lvl3pPr marL="180000" indent="-180000">
              <a:lnSpc>
                <a:spcPts val="2200"/>
              </a:lnSpc>
              <a:spcBef>
                <a:spcPts val="750"/>
              </a:spcBef>
              <a:buClr>
                <a:srgbClr val="0C54A0"/>
              </a:buClr>
              <a:defRPr sz="1700">
                <a:solidFill>
                  <a:srgbClr val="5B5B5B"/>
                </a:solidFill>
              </a:defRPr>
            </a:lvl3pPr>
            <a:lvl4pPr marL="505350" indent="-285750">
              <a:defRPr lang="cs-CZ" sz="1500" kern="1200" dirty="0" smtClean="0">
                <a:solidFill>
                  <a:srgbClr val="5B5B5B"/>
                </a:solidFill>
                <a:latin typeface="+mn-lt"/>
                <a:ea typeface="+mn-ea"/>
                <a:cs typeface="+mn-cs"/>
              </a:defRPr>
            </a:lvl4pPr>
          </a:lstStyle>
          <a:p>
            <a:pPr lvl="0"/>
            <a:r>
              <a:rPr lang="en-GB" dirty="0"/>
              <a:t>Update text</a:t>
            </a:r>
            <a:endParaRPr lang="cs-CZ" dirty="0"/>
          </a:p>
          <a:p>
            <a:pPr lvl="1"/>
            <a:r>
              <a:rPr lang="en-GB" dirty="0"/>
              <a:t>Second level</a:t>
            </a:r>
            <a:endParaRPr lang="cs-CZ" dirty="0"/>
          </a:p>
        </p:txBody>
      </p:sp>
      <p:sp>
        <p:nvSpPr>
          <p:cNvPr id="9" name="Zástupný symbol pro text 8">
            <a:extLst>
              <a:ext uri="{FF2B5EF4-FFF2-40B4-BE49-F238E27FC236}">
                <a16:creationId xmlns:a16="http://schemas.microsoft.com/office/drawing/2014/main" id="{F705BC74-A64B-4A93-8E18-253EDE62D6D9}"/>
              </a:ext>
            </a:extLst>
          </p:cNvPr>
          <p:cNvSpPr>
            <a:spLocks noGrp="1"/>
          </p:cNvSpPr>
          <p:nvPr>
            <p:ph type="body" sz="quarter" idx="15" hasCustomPrompt="1"/>
          </p:nvPr>
        </p:nvSpPr>
        <p:spPr>
          <a:xfrm>
            <a:off x="871200" y="6022800"/>
            <a:ext cx="1975517" cy="344487"/>
          </a:xfrm>
        </p:spPr>
        <p:txBody>
          <a:bodyPr lIns="0" tIns="0" rIns="0" bIns="0" anchor="t" anchorCtr="0">
            <a:noAutofit/>
          </a:bodyPr>
          <a:lstStyle>
            <a:lvl1pPr>
              <a:defRPr sz="1600" baseline="0">
                <a:solidFill>
                  <a:schemeClr val="accent2"/>
                </a:solidFill>
              </a:defRPr>
            </a:lvl1pPr>
          </a:lstStyle>
          <a:p>
            <a:pPr lvl="0"/>
            <a:r>
              <a:rPr lang="en-GB" dirty="0"/>
              <a:t>Add mobile</a:t>
            </a:r>
            <a:endParaRPr lang="cs-CZ" dirty="0"/>
          </a:p>
        </p:txBody>
      </p:sp>
      <p:sp>
        <p:nvSpPr>
          <p:cNvPr id="11" name="Zástupný symbol pro text 8">
            <a:extLst>
              <a:ext uri="{FF2B5EF4-FFF2-40B4-BE49-F238E27FC236}">
                <a16:creationId xmlns:a16="http://schemas.microsoft.com/office/drawing/2014/main" id="{4838C64F-DF99-485F-B72D-B79233A99E75}"/>
              </a:ext>
            </a:extLst>
          </p:cNvPr>
          <p:cNvSpPr>
            <a:spLocks noGrp="1"/>
          </p:cNvSpPr>
          <p:nvPr>
            <p:ph type="body" sz="quarter" idx="16" hasCustomPrompt="1"/>
          </p:nvPr>
        </p:nvSpPr>
        <p:spPr>
          <a:xfrm>
            <a:off x="3114000" y="6022800"/>
            <a:ext cx="3402000" cy="344487"/>
          </a:xfrm>
        </p:spPr>
        <p:txBody>
          <a:bodyPr lIns="0" tIns="0" rIns="0" bIns="0" anchor="t" anchorCtr="0">
            <a:noAutofit/>
          </a:bodyPr>
          <a:lstStyle>
            <a:lvl1pPr>
              <a:defRPr sz="1600">
                <a:solidFill>
                  <a:schemeClr val="accent2"/>
                </a:solidFill>
              </a:defRPr>
            </a:lvl1pPr>
          </a:lstStyle>
          <a:p>
            <a:pPr lvl="0"/>
            <a:r>
              <a:rPr lang="en-GB" dirty="0"/>
              <a:t>Add e-mail</a:t>
            </a:r>
            <a:endParaRPr lang="cs-CZ" dirty="0"/>
          </a:p>
        </p:txBody>
      </p:sp>
    </p:spTree>
    <p:extLst>
      <p:ext uri="{BB962C8B-B14F-4D97-AF65-F5344CB8AC3E}">
        <p14:creationId xmlns:p14="http://schemas.microsoft.com/office/powerpoint/2010/main" val="41258957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ank you slide  2">
    <p:spTree>
      <p:nvGrpSpPr>
        <p:cNvPr id="1" name=""/>
        <p:cNvGrpSpPr/>
        <p:nvPr/>
      </p:nvGrpSpPr>
      <p:grpSpPr>
        <a:xfrm>
          <a:off x="0" y="0"/>
          <a:ext cx="0" cy="0"/>
          <a:chOff x="0" y="0"/>
          <a:chExt cx="0" cy="0"/>
        </a:xfrm>
      </p:grpSpPr>
      <p:pic>
        <p:nvPicPr>
          <p:cNvPr id="9" name="Grafický objekt 8">
            <a:extLst>
              <a:ext uri="{FF2B5EF4-FFF2-40B4-BE49-F238E27FC236}">
                <a16:creationId xmlns:a16="http://schemas.microsoft.com/office/drawing/2014/main" id="{ABC5067A-BB5E-4A8D-AA58-C6B1AB75DE1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2" name="Nadpis 1">
            <a:extLst>
              <a:ext uri="{FF2B5EF4-FFF2-40B4-BE49-F238E27FC236}">
                <a16:creationId xmlns:a16="http://schemas.microsoft.com/office/drawing/2014/main" id="{AB8B9092-3C55-42C8-B8BB-259BF8C98DE3}"/>
              </a:ext>
            </a:extLst>
          </p:cNvPr>
          <p:cNvSpPr>
            <a:spLocks noGrp="1"/>
          </p:cNvSpPr>
          <p:nvPr>
            <p:ph type="title" hasCustomPrompt="1"/>
          </p:nvPr>
        </p:nvSpPr>
        <p:spPr>
          <a:xfrm>
            <a:off x="0" y="1720800"/>
            <a:ext cx="6516000" cy="871200"/>
          </a:xfrm>
        </p:spPr>
        <p:txBody>
          <a:bodyPr lIns="648000" tIns="0" rIns="684000" bIns="0" anchor="t" anchorCtr="0">
            <a:noAutofit/>
          </a:bodyPr>
          <a:lstStyle>
            <a:lvl1pPr>
              <a:lnSpc>
                <a:spcPts val="3400"/>
              </a:lnSpc>
              <a:defRPr sz="3100" cap="all" baseline="0">
                <a:solidFill>
                  <a:schemeClr val="accent4"/>
                </a:solidFill>
              </a:defRPr>
            </a:lvl1pPr>
          </a:lstStyle>
          <a:p>
            <a:r>
              <a:rPr lang="en-GB" noProof="0" dirty="0"/>
              <a:t>Thank you for your attention</a:t>
            </a:r>
            <a:br>
              <a:rPr lang="cs-CZ" dirty="0"/>
            </a:br>
            <a:endParaRPr lang="cs-CZ" dirty="0"/>
          </a:p>
        </p:txBody>
      </p:sp>
      <p:sp>
        <p:nvSpPr>
          <p:cNvPr id="8" name="TextovéPole 7">
            <a:extLst>
              <a:ext uri="{FF2B5EF4-FFF2-40B4-BE49-F238E27FC236}">
                <a16:creationId xmlns:a16="http://schemas.microsoft.com/office/drawing/2014/main" id="{5AB60F23-0424-4CBC-BBCB-BB5623C22691}"/>
              </a:ext>
            </a:extLst>
          </p:cNvPr>
          <p:cNvSpPr txBox="1"/>
          <p:nvPr userDrawn="1"/>
        </p:nvSpPr>
        <p:spPr>
          <a:xfrm>
            <a:off x="936000" y="5200649"/>
            <a:ext cx="1943101" cy="338400"/>
          </a:xfrm>
          <a:prstGeom prst="rect">
            <a:avLst/>
          </a:prstGeom>
          <a:noFill/>
        </p:spPr>
        <p:txBody>
          <a:bodyPr wrap="square" lIns="0" bIns="0" rtlCol="0">
            <a:noAutofit/>
          </a:bodyPr>
          <a:lstStyle/>
          <a:p>
            <a:endParaRPr lang="cs-CZ" sz="1600" dirty="0">
              <a:solidFill>
                <a:srgbClr val="0C54A0"/>
              </a:solidFill>
              <a:latin typeface="Arial" panose="020B0604020202020204" pitchFamily="34" charset="0"/>
              <a:cs typeface="Arial" panose="020B0604020202020204" pitchFamily="34" charset="0"/>
            </a:endParaRPr>
          </a:p>
        </p:txBody>
      </p:sp>
      <p:sp>
        <p:nvSpPr>
          <p:cNvPr id="4" name="Zástupný symbol pro text 3">
            <a:extLst>
              <a:ext uri="{FF2B5EF4-FFF2-40B4-BE49-F238E27FC236}">
                <a16:creationId xmlns:a16="http://schemas.microsoft.com/office/drawing/2014/main" id="{9FCB1D3A-AAEF-4197-9DA2-2B4EABAC9FCF}"/>
              </a:ext>
            </a:extLst>
          </p:cNvPr>
          <p:cNvSpPr>
            <a:spLocks noGrp="1"/>
          </p:cNvSpPr>
          <p:nvPr>
            <p:ph type="body" sz="quarter" idx="10" hasCustomPrompt="1"/>
          </p:nvPr>
        </p:nvSpPr>
        <p:spPr>
          <a:xfrm>
            <a:off x="647700" y="4435200"/>
            <a:ext cx="3389462" cy="447351"/>
          </a:xfrm>
        </p:spPr>
        <p:txBody>
          <a:bodyPr lIns="0" tIns="0" rIns="0" bIns="0">
            <a:normAutofit/>
          </a:bodyPr>
          <a:lstStyle>
            <a:lvl1pPr marL="0" marR="0" indent="0" algn="l" defTabSz="685800" rtl="0" eaLnBrk="1" fontAlgn="auto" latinLnBrk="0" hangingPunct="1">
              <a:lnSpc>
                <a:spcPts val="1600"/>
              </a:lnSpc>
              <a:spcBef>
                <a:spcPts val="0"/>
              </a:spcBef>
              <a:spcAft>
                <a:spcPts val="0"/>
              </a:spcAft>
              <a:buClrTx/>
              <a:buSzTx/>
              <a:buFont typeface="Arial" panose="020B0604020202020204" pitchFamily="34" charset="0"/>
              <a:buNone/>
              <a:tabLst/>
              <a:defRPr sz="1200">
                <a:solidFill>
                  <a:schemeClr val="accent3"/>
                </a:solidFill>
              </a:defRPr>
            </a:lvl1pPr>
          </a:lstStyle>
          <a:p>
            <a:pPr marL="0" marR="0" lvl="0" indent="0" algn="l" defTabSz="685800" rtl="0" eaLnBrk="1" fontAlgn="auto" latinLnBrk="0" hangingPunct="1">
              <a:lnSpc>
                <a:spcPts val="1600"/>
              </a:lnSpc>
              <a:spcBef>
                <a:spcPts val="0"/>
              </a:spcBef>
              <a:spcAft>
                <a:spcPts val="0"/>
              </a:spcAft>
              <a:buClrTx/>
              <a:buSzTx/>
              <a:buFont typeface="Arial" panose="020B0604020202020204" pitchFamily="34" charset="0"/>
              <a:buNone/>
              <a:tabLst/>
              <a:defRPr/>
            </a:pPr>
            <a:r>
              <a:rPr lang="en-GB" sz="1200" noProof="0" dirty="0" err="1">
                <a:latin typeface="Arial" panose="020B0604020202020204" pitchFamily="34" charset="0"/>
                <a:cs typeface="Arial" panose="020B0604020202020204" pitchFamily="34" charset="0"/>
              </a:rPr>
              <a:t>Vasilissis</a:t>
            </a:r>
            <a:r>
              <a:rPr lang="en-GB" sz="1200" noProof="0" dirty="0">
                <a:latin typeface="Arial" panose="020B0604020202020204" pitchFamily="34" charset="0"/>
                <a:cs typeface="Arial" panose="020B0604020202020204" pitchFamily="34" charset="0"/>
              </a:rPr>
              <a:t> </a:t>
            </a:r>
            <a:r>
              <a:rPr lang="en-GB" sz="1200" noProof="0" dirty="0" err="1">
                <a:latin typeface="Arial" panose="020B0604020202020204" pitchFamily="34" charset="0"/>
                <a:cs typeface="Arial" panose="020B0604020202020204" pitchFamily="34" charset="0"/>
              </a:rPr>
              <a:t>Sofias</a:t>
            </a:r>
            <a:r>
              <a:rPr lang="en-GB" sz="1200" noProof="0" dirty="0">
                <a:latin typeface="Arial" panose="020B0604020202020204" pitchFamily="34" charset="0"/>
                <a:cs typeface="Arial" panose="020B0604020202020204" pitchFamily="34" charset="0"/>
              </a:rPr>
              <a:t> Str 1, </a:t>
            </a:r>
            <a:r>
              <a:rPr lang="en-GB" sz="1200" noProof="0" dirty="0" err="1">
                <a:latin typeface="Arial" panose="020B0604020202020204" pitchFamily="34" charset="0"/>
                <a:cs typeface="Arial" panose="020B0604020202020204" pitchFamily="34" charset="0"/>
              </a:rPr>
              <a:t>Maroussi</a:t>
            </a:r>
            <a:r>
              <a:rPr lang="en-GB" sz="1200" noProof="0" dirty="0">
                <a:latin typeface="Arial" panose="020B0604020202020204" pitchFamily="34" charset="0"/>
                <a:cs typeface="Arial" panose="020B0604020202020204" pitchFamily="34" charset="0"/>
              </a:rPr>
              <a:t> 151 24</a:t>
            </a:r>
          </a:p>
          <a:p>
            <a:pPr marL="0" marR="0" lvl="0" indent="0" algn="l" defTabSz="685800" rtl="0" eaLnBrk="1" fontAlgn="auto" latinLnBrk="0" hangingPunct="1">
              <a:lnSpc>
                <a:spcPts val="1600"/>
              </a:lnSpc>
              <a:spcBef>
                <a:spcPts val="0"/>
              </a:spcBef>
              <a:spcAft>
                <a:spcPts val="0"/>
              </a:spcAft>
              <a:buClrTx/>
              <a:buSzTx/>
              <a:buFont typeface="Arial" panose="020B0604020202020204" pitchFamily="34" charset="0"/>
              <a:buNone/>
              <a:tabLst/>
              <a:defRPr/>
            </a:pPr>
            <a:r>
              <a:rPr lang="en-GB" sz="1200" noProof="0" dirty="0" err="1">
                <a:latin typeface="Arial" panose="020B0604020202020204" pitchFamily="34" charset="0"/>
                <a:cs typeface="Arial" panose="020B0604020202020204" pitchFamily="34" charset="0"/>
              </a:rPr>
              <a:t>Attiki</a:t>
            </a:r>
            <a:r>
              <a:rPr lang="en-GB" sz="1200" noProof="0" dirty="0">
                <a:latin typeface="Arial" panose="020B0604020202020204" pitchFamily="34" charset="0"/>
                <a:cs typeface="Arial" panose="020B0604020202020204" pitchFamily="34" charset="0"/>
              </a:rPr>
              <a:t>, Greece</a:t>
            </a:r>
          </a:p>
          <a:p>
            <a:pPr lvl="0"/>
            <a:endParaRPr lang="cs-CZ" dirty="0"/>
          </a:p>
        </p:txBody>
      </p:sp>
      <p:sp>
        <p:nvSpPr>
          <p:cNvPr id="11" name="Zástupný symbol pro text 10">
            <a:extLst>
              <a:ext uri="{FF2B5EF4-FFF2-40B4-BE49-F238E27FC236}">
                <a16:creationId xmlns:a16="http://schemas.microsoft.com/office/drawing/2014/main" id="{8250660C-BC9D-40B0-9D82-07EE200B7C2B}"/>
              </a:ext>
            </a:extLst>
          </p:cNvPr>
          <p:cNvSpPr>
            <a:spLocks noGrp="1"/>
          </p:cNvSpPr>
          <p:nvPr>
            <p:ph type="body" sz="quarter" idx="11" hasCustomPrompt="1"/>
          </p:nvPr>
        </p:nvSpPr>
        <p:spPr>
          <a:xfrm>
            <a:off x="932400" y="5262564"/>
            <a:ext cx="2449513" cy="234950"/>
          </a:xfrm>
        </p:spPr>
        <p:txBody>
          <a:bodyPr lIns="0" tIns="0" rIns="0" bIns="0">
            <a:normAutofit/>
          </a:bodyPr>
          <a:lstStyle>
            <a:lvl1pPr>
              <a:defRPr sz="1600">
                <a:solidFill>
                  <a:schemeClr val="accent2"/>
                </a:solidFill>
              </a:defRPr>
            </a:lvl1pPr>
          </a:lstStyle>
          <a:p>
            <a:pPr lvl="0"/>
            <a:r>
              <a:rPr lang="en-GB" dirty="0"/>
              <a:t>Add mobile</a:t>
            </a:r>
            <a:endParaRPr lang="cs-CZ" dirty="0"/>
          </a:p>
        </p:txBody>
      </p:sp>
      <p:sp>
        <p:nvSpPr>
          <p:cNvPr id="13" name="Zástupný symbol pro text 12">
            <a:extLst>
              <a:ext uri="{FF2B5EF4-FFF2-40B4-BE49-F238E27FC236}">
                <a16:creationId xmlns:a16="http://schemas.microsoft.com/office/drawing/2014/main" id="{B9614E74-6A64-490F-9956-A27705AD7553}"/>
              </a:ext>
            </a:extLst>
          </p:cNvPr>
          <p:cNvSpPr>
            <a:spLocks noGrp="1"/>
          </p:cNvSpPr>
          <p:nvPr>
            <p:ph type="body" sz="quarter" idx="12" hasCustomPrompt="1"/>
          </p:nvPr>
        </p:nvSpPr>
        <p:spPr>
          <a:xfrm>
            <a:off x="932400" y="5680800"/>
            <a:ext cx="2449513" cy="234950"/>
          </a:xfrm>
        </p:spPr>
        <p:txBody>
          <a:bodyPr lIns="0" tIns="0" rIns="0" bIns="0">
            <a:noAutofit/>
          </a:bodyPr>
          <a:lstStyle>
            <a:lvl1pPr>
              <a:defRPr sz="1600">
                <a:solidFill>
                  <a:schemeClr val="accent2"/>
                </a:solidFill>
              </a:defRPr>
            </a:lvl1pPr>
          </a:lstStyle>
          <a:p>
            <a:pPr lvl="0"/>
            <a:r>
              <a:rPr lang="en-GB" dirty="0"/>
              <a:t>Add e-mail</a:t>
            </a:r>
            <a:endParaRPr lang="cs-CZ" dirty="0"/>
          </a:p>
        </p:txBody>
      </p:sp>
      <p:sp>
        <p:nvSpPr>
          <p:cNvPr id="15" name="Zástupný symbol pro text 14">
            <a:extLst>
              <a:ext uri="{FF2B5EF4-FFF2-40B4-BE49-F238E27FC236}">
                <a16:creationId xmlns:a16="http://schemas.microsoft.com/office/drawing/2014/main" id="{C310484F-C407-4969-946C-DBE54D0AE8A3}"/>
              </a:ext>
            </a:extLst>
          </p:cNvPr>
          <p:cNvSpPr>
            <a:spLocks noGrp="1"/>
          </p:cNvSpPr>
          <p:nvPr>
            <p:ph type="body" sz="quarter" idx="13" hasCustomPrompt="1"/>
          </p:nvPr>
        </p:nvSpPr>
        <p:spPr>
          <a:xfrm>
            <a:off x="932400" y="6066000"/>
            <a:ext cx="2449513" cy="234950"/>
          </a:xfrm>
        </p:spPr>
        <p:txBody>
          <a:bodyPr lIns="0" tIns="0" rIns="0" bIns="0">
            <a:normAutofit/>
          </a:bodyPr>
          <a:lstStyle>
            <a:lvl1pPr>
              <a:defRPr sz="1600">
                <a:solidFill>
                  <a:schemeClr val="accent2"/>
                </a:solidFill>
              </a:defRPr>
            </a:lvl1pPr>
          </a:lstStyle>
          <a:p>
            <a:pPr lvl="0"/>
            <a:r>
              <a:rPr lang="en-GB" dirty="0"/>
              <a:t>Add website address</a:t>
            </a:r>
            <a:endParaRPr lang="cs-CZ" dirty="0"/>
          </a:p>
        </p:txBody>
      </p:sp>
    </p:spTree>
    <p:extLst>
      <p:ext uri="{BB962C8B-B14F-4D97-AF65-F5344CB8AC3E}">
        <p14:creationId xmlns:p14="http://schemas.microsoft.com/office/powerpoint/2010/main" val="31768315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Thank you 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60B06C-FBB9-4787-A454-BA11993B2F46}"/>
              </a:ext>
            </a:extLst>
          </p:cNvPr>
          <p:cNvSpPr>
            <a:spLocks noGrp="1"/>
          </p:cNvSpPr>
          <p:nvPr>
            <p:ph type="title" hasCustomPrompt="1"/>
          </p:nvPr>
        </p:nvSpPr>
        <p:spPr>
          <a:xfrm>
            <a:off x="0" y="1597830"/>
            <a:ext cx="6534431" cy="1052639"/>
          </a:xfrm>
        </p:spPr>
        <p:txBody>
          <a:bodyPr lIns="684000"/>
          <a:lstStyle>
            <a:lvl1pPr>
              <a:defRPr sz="2475" cap="all" baseline="0">
                <a:solidFill>
                  <a:schemeClr val="accent4"/>
                </a:solidFill>
                <a:latin typeface="Arial" panose="020B0604020202020204" pitchFamily="34" charset="0"/>
                <a:cs typeface="Arial" panose="020B0604020202020204" pitchFamily="34" charset="0"/>
              </a:defRPr>
            </a:lvl1pPr>
          </a:lstStyle>
          <a:p>
            <a:r>
              <a:rPr lang="cs-CZ" dirty="0" err="1"/>
              <a:t>Thank</a:t>
            </a:r>
            <a:r>
              <a:rPr lang="cs-CZ" dirty="0"/>
              <a:t> </a:t>
            </a:r>
            <a:r>
              <a:rPr lang="cs-CZ" dirty="0" err="1"/>
              <a:t>you</a:t>
            </a:r>
            <a:r>
              <a:rPr lang="cs-CZ" dirty="0"/>
              <a:t> </a:t>
            </a:r>
            <a:r>
              <a:rPr lang="cs-CZ" dirty="0" err="1"/>
              <a:t>for</a:t>
            </a:r>
            <a:r>
              <a:rPr lang="cs-CZ" dirty="0"/>
              <a:t> </a:t>
            </a:r>
            <a:r>
              <a:rPr lang="cs-CZ" dirty="0" err="1"/>
              <a:t>your</a:t>
            </a:r>
            <a:br>
              <a:rPr lang="cs-CZ" dirty="0"/>
            </a:br>
            <a:r>
              <a:rPr lang="cs-CZ" dirty="0" err="1"/>
              <a:t>attention</a:t>
            </a:r>
            <a:endParaRPr lang="en-GB" dirty="0"/>
          </a:p>
        </p:txBody>
      </p:sp>
      <p:sp>
        <p:nvSpPr>
          <p:cNvPr id="12" name="Zástupný obsah 3">
            <a:extLst>
              <a:ext uri="{FF2B5EF4-FFF2-40B4-BE49-F238E27FC236}">
                <a16:creationId xmlns:a16="http://schemas.microsoft.com/office/drawing/2014/main" id="{F90F6FC8-EB83-457D-B733-07515518D282}"/>
              </a:ext>
            </a:extLst>
          </p:cNvPr>
          <p:cNvSpPr>
            <a:spLocks noGrp="1"/>
          </p:cNvSpPr>
          <p:nvPr>
            <p:ph sz="half" idx="2" hasCustomPrompt="1"/>
          </p:nvPr>
        </p:nvSpPr>
        <p:spPr>
          <a:xfrm>
            <a:off x="-1682" y="4655458"/>
            <a:ext cx="6535271" cy="1052639"/>
          </a:xfrm>
        </p:spPr>
        <p:txBody>
          <a:bodyPr lIns="648000" tIns="72000"/>
          <a:lstStyle>
            <a:lvl1pPr marL="0" indent="0">
              <a:lnSpc>
                <a:spcPts val="1440"/>
              </a:lnSpc>
              <a:spcBef>
                <a:spcPts val="0"/>
              </a:spcBef>
              <a:buNone/>
              <a:defRPr sz="1200">
                <a:solidFill>
                  <a:schemeClr val="accent2"/>
                </a:solidFill>
                <a:latin typeface="Arial" panose="020B0604020202020204" pitchFamily="34" charset="0"/>
                <a:cs typeface="Arial" panose="020B0604020202020204" pitchFamily="34" charset="0"/>
              </a:defRPr>
            </a:lvl1pPr>
            <a:lvl2pPr marL="0" indent="0">
              <a:lnSpc>
                <a:spcPts val="1080"/>
              </a:lnSpc>
              <a:spcBef>
                <a:spcPts val="0"/>
              </a:spcBef>
              <a:buClr>
                <a:schemeClr val="tx2"/>
              </a:buClr>
              <a:buFontTx/>
              <a:buNone/>
              <a:defRPr sz="900">
                <a:solidFill>
                  <a:schemeClr val="accent3"/>
                </a:solidFill>
                <a:latin typeface="Arial" panose="020B0604020202020204" pitchFamily="34" charset="0"/>
                <a:cs typeface="Arial" panose="020B0604020202020204" pitchFamily="34" charset="0"/>
              </a:defRPr>
            </a:lvl2pPr>
            <a:lvl3pPr marL="270000" indent="-135000">
              <a:lnSpc>
                <a:spcPts val="1425"/>
              </a:lnSpc>
              <a:buClr>
                <a:schemeClr val="tx2"/>
              </a:buClr>
              <a:defRPr sz="1125">
                <a:latin typeface="Arial" panose="020B0604020202020204" pitchFamily="34" charset="0"/>
                <a:cs typeface="Arial" panose="020B0604020202020204" pitchFamily="34" charset="0"/>
              </a:defRPr>
            </a:lvl3pPr>
          </a:lstStyle>
          <a:p>
            <a:pPr lvl="0"/>
            <a:r>
              <a:rPr lang="cs-CZ" dirty="0"/>
              <a:t>Ing. Mgr. Bc. Name </a:t>
            </a:r>
            <a:r>
              <a:rPr lang="cs-CZ" dirty="0" err="1"/>
              <a:t>Surname</a:t>
            </a:r>
            <a:r>
              <a:rPr lang="cs-CZ" dirty="0"/>
              <a:t>, Ph.D.</a:t>
            </a:r>
          </a:p>
          <a:p>
            <a:pPr lvl="1"/>
            <a:r>
              <a:rPr lang="cs-CZ" dirty="0"/>
              <a:t>Quis et </a:t>
            </a:r>
            <a:r>
              <a:rPr lang="cs-CZ" dirty="0" err="1"/>
              <a:t>venimin</a:t>
            </a:r>
            <a:r>
              <a:rPr lang="cs-CZ" dirty="0"/>
              <a:t>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 </a:t>
            </a:r>
            <a:br>
              <a:rPr lang="cs-CZ" dirty="0"/>
            </a:br>
            <a:r>
              <a:rPr lang="cs-CZ" dirty="0" err="1"/>
              <a:t>Venimin</a:t>
            </a:r>
            <a:r>
              <a:rPr lang="cs-CZ" dirty="0"/>
              <a:t> </a:t>
            </a:r>
            <a:r>
              <a:rPr lang="cs-CZ" dirty="0" err="1"/>
              <a:t>munquam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 </a:t>
            </a:r>
          </a:p>
        </p:txBody>
      </p:sp>
      <p:sp>
        <p:nvSpPr>
          <p:cNvPr id="17" name="Zástupný text 16">
            <a:extLst>
              <a:ext uri="{FF2B5EF4-FFF2-40B4-BE49-F238E27FC236}">
                <a16:creationId xmlns:a16="http://schemas.microsoft.com/office/drawing/2014/main" id="{CE5349C3-CD90-4573-ADEB-71F5568F72B8}"/>
              </a:ext>
            </a:extLst>
          </p:cNvPr>
          <p:cNvSpPr>
            <a:spLocks noGrp="1"/>
          </p:cNvSpPr>
          <p:nvPr>
            <p:ph type="body" sz="quarter" idx="14" hasCustomPrompt="1"/>
          </p:nvPr>
        </p:nvSpPr>
        <p:spPr>
          <a:xfrm>
            <a:off x="2373924" y="5931158"/>
            <a:ext cx="1914210" cy="381000"/>
          </a:xfrm>
        </p:spPr>
        <p:txBody>
          <a:bodyPr lIns="0" anchor="ctr" anchorCtr="0"/>
          <a:lstStyle>
            <a:lvl1pPr marL="0" indent="0">
              <a:buNone/>
              <a:defRPr sz="1200">
                <a:solidFill>
                  <a:schemeClr val="accent2"/>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cs-CZ" dirty="0"/>
              <a:t>sample</a:t>
            </a:r>
            <a:r>
              <a:rPr lang="cs-CZ" sz="1200" dirty="0">
                <a:latin typeface="Arial" panose="020B0604020202020204" pitchFamily="34" charset="0"/>
                <a:cs typeface="Arial" panose="020B0604020202020204" pitchFamily="34" charset="0"/>
              </a:rPr>
              <a:t>@samplemail.com</a:t>
            </a:r>
            <a:endParaRPr lang="en-GB" dirty="0"/>
          </a:p>
        </p:txBody>
      </p:sp>
    </p:spTree>
    <p:extLst>
      <p:ext uri="{BB962C8B-B14F-4D97-AF65-F5344CB8AC3E}">
        <p14:creationId xmlns:p14="http://schemas.microsoft.com/office/powerpoint/2010/main" val="3075466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photos">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F31C81FB-2ECA-4423-89CF-64DC84D79E2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Zástupný symbol obrázku 9">
            <a:extLst>
              <a:ext uri="{FF2B5EF4-FFF2-40B4-BE49-F238E27FC236}">
                <a16:creationId xmlns:a16="http://schemas.microsoft.com/office/drawing/2014/main" id="{6BF95DFC-F905-4D29-A54A-AA605CC18FA7}"/>
              </a:ext>
            </a:extLst>
          </p:cNvPr>
          <p:cNvSpPr>
            <a:spLocks noGrp="1" noChangeAspect="1"/>
          </p:cNvSpPr>
          <p:nvPr>
            <p:ph type="pic" sz="quarter" idx="10" hasCustomPrompt="1"/>
          </p:nvPr>
        </p:nvSpPr>
        <p:spPr>
          <a:xfrm>
            <a:off x="6570000" y="1728000"/>
            <a:ext cx="2574000" cy="2574000"/>
          </a:xfrm>
        </p:spPr>
        <p:txBody>
          <a:bodyPr>
            <a:noAutofit/>
          </a:bodyPr>
          <a:lstStyle/>
          <a:p>
            <a:r>
              <a:rPr lang="en-GB" dirty="0"/>
              <a:t>Click the icon to add an image.</a:t>
            </a:r>
            <a:endParaRPr lang="cs-CZ" dirty="0"/>
          </a:p>
        </p:txBody>
      </p:sp>
      <p:sp>
        <p:nvSpPr>
          <p:cNvPr id="12" name="Zástupný symbol obrázku 11">
            <a:extLst>
              <a:ext uri="{FF2B5EF4-FFF2-40B4-BE49-F238E27FC236}">
                <a16:creationId xmlns:a16="http://schemas.microsoft.com/office/drawing/2014/main" id="{79C4C244-6CAB-4FEB-A4DB-EDC99BB82C4E}"/>
              </a:ext>
            </a:extLst>
          </p:cNvPr>
          <p:cNvSpPr>
            <a:spLocks noGrp="1"/>
          </p:cNvSpPr>
          <p:nvPr>
            <p:ph type="pic" sz="quarter" idx="11" hasCustomPrompt="1"/>
          </p:nvPr>
        </p:nvSpPr>
        <p:spPr>
          <a:xfrm>
            <a:off x="6570000" y="4301999"/>
            <a:ext cx="2576937" cy="2556549"/>
          </a:xfrm>
        </p:spPr>
        <p:txBody>
          <a:bodyPr/>
          <a:lstStyle/>
          <a:p>
            <a:r>
              <a:rPr lang="en-GB" dirty="0"/>
              <a:t>Click the icon to add an image.</a:t>
            </a:r>
            <a:endParaRPr lang="cs-CZ" dirty="0"/>
          </a:p>
        </p:txBody>
      </p:sp>
      <p:sp>
        <p:nvSpPr>
          <p:cNvPr id="6" name="Zástupný symbol pro text 3">
            <a:extLst>
              <a:ext uri="{FF2B5EF4-FFF2-40B4-BE49-F238E27FC236}">
                <a16:creationId xmlns:a16="http://schemas.microsoft.com/office/drawing/2014/main" id="{5F21CE08-D60E-4929-95AA-9DAA407F87A8}"/>
              </a:ext>
            </a:extLst>
          </p:cNvPr>
          <p:cNvSpPr>
            <a:spLocks noGrp="1"/>
          </p:cNvSpPr>
          <p:nvPr>
            <p:ph type="body" sz="quarter" idx="12" hasCustomPrompt="1"/>
          </p:nvPr>
        </p:nvSpPr>
        <p:spPr>
          <a:xfrm>
            <a:off x="0" y="4759200"/>
            <a:ext cx="6570663" cy="638175"/>
          </a:xfrm>
        </p:spPr>
        <p:txBody>
          <a:bodyPr lIns="648000" tIns="0" rIns="648000" bIns="0">
            <a:noAutofit/>
          </a:bodyPr>
          <a:lstStyle>
            <a:lvl1pPr>
              <a:lnSpc>
                <a:spcPts val="1920"/>
              </a:lnSpc>
              <a:spcBef>
                <a:spcPts val="0"/>
              </a:spcBef>
              <a:defRPr sz="1600">
                <a:solidFill>
                  <a:schemeClr val="bg1"/>
                </a:solidFill>
              </a:defRPr>
            </a:lvl1pPr>
            <a:lvl2pPr marL="0" indent="0">
              <a:lnSpc>
                <a:spcPts val="1440"/>
              </a:lnSpc>
              <a:spcBef>
                <a:spcPts val="0"/>
              </a:spcBef>
              <a:buFontTx/>
              <a:buNone/>
              <a:defRPr sz="1200">
                <a:solidFill>
                  <a:schemeClr val="bg1"/>
                </a:solidFill>
              </a:defRPr>
            </a:lvl2pPr>
          </a:lstStyle>
          <a:p>
            <a:pPr lvl="0"/>
            <a:r>
              <a:rPr lang="en-GB" dirty="0"/>
              <a:t>Update subtitle</a:t>
            </a:r>
            <a:endParaRPr lang="cs-CZ" dirty="0"/>
          </a:p>
          <a:p>
            <a:pPr lvl="1"/>
            <a:r>
              <a:rPr lang="en-GB" dirty="0"/>
              <a:t>Second level</a:t>
            </a:r>
            <a:endParaRPr lang="cs-CZ" dirty="0"/>
          </a:p>
        </p:txBody>
      </p:sp>
      <p:cxnSp>
        <p:nvCxnSpPr>
          <p:cNvPr id="8" name="Přímá spojnice 7">
            <a:extLst>
              <a:ext uri="{FF2B5EF4-FFF2-40B4-BE49-F238E27FC236}">
                <a16:creationId xmlns:a16="http://schemas.microsoft.com/office/drawing/2014/main" id="{AB3C36FC-95F1-4E51-9A38-120146F51296}"/>
              </a:ext>
            </a:extLst>
          </p:cNvPr>
          <p:cNvCxnSpPr/>
          <p:nvPr userDrawn="1"/>
        </p:nvCxnSpPr>
        <p:spPr>
          <a:xfrm>
            <a:off x="954000" y="6048375"/>
            <a:ext cx="0" cy="22860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9" name="Přímá spojnice 8">
            <a:extLst>
              <a:ext uri="{FF2B5EF4-FFF2-40B4-BE49-F238E27FC236}">
                <a16:creationId xmlns:a16="http://schemas.microsoft.com/office/drawing/2014/main" id="{BA01DDC6-7214-40B7-9C52-E6A2EC1CA1D3}"/>
              </a:ext>
            </a:extLst>
          </p:cNvPr>
          <p:cNvCxnSpPr/>
          <p:nvPr userDrawn="1"/>
        </p:nvCxnSpPr>
        <p:spPr>
          <a:xfrm>
            <a:off x="1325475" y="6042968"/>
            <a:ext cx="0" cy="22860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4" name="Zástupný symbol pro text 23">
            <a:extLst>
              <a:ext uri="{FF2B5EF4-FFF2-40B4-BE49-F238E27FC236}">
                <a16:creationId xmlns:a16="http://schemas.microsoft.com/office/drawing/2014/main" id="{0610BBDE-159F-4498-A50C-B4A38BCE4183}"/>
              </a:ext>
            </a:extLst>
          </p:cNvPr>
          <p:cNvSpPr>
            <a:spLocks noGrp="1"/>
          </p:cNvSpPr>
          <p:nvPr>
            <p:ph type="body" sz="quarter" idx="14" hasCustomPrompt="1"/>
          </p:nvPr>
        </p:nvSpPr>
        <p:spPr>
          <a:xfrm>
            <a:off x="657435" y="6025505"/>
            <a:ext cx="264415" cy="263525"/>
          </a:xfrm>
        </p:spPr>
        <p:txBody>
          <a:bodyPr lIns="0" rIns="0">
            <a:noAutofit/>
          </a:bodyPr>
          <a:lstStyle>
            <a:lvl1pPr>
              <a:defRPr sz="1600">
                <a:solidFill>
                  <a:schemeClr val="bg1"/>
                </a:solidFill>
              </a:defRPr>
            </a:lvl1pPr>
          </a:lstStyle>
          <a:p>
            <a:pPr lvl="0"/>
            <a:r>
              <a:rPr lang="cs-CZ" dirty="0"/>
              <a:t>18</a:t>
            </a:r>
          </a:p>
        </p:txBody>
      </p:sp>
      <p:sp>
        <p:nvSpPr>
          <p:cNvPr id="15" name="Zástupný symbol pro text 23">
            <a:extLst>
              <a:ext uri="{FF2B5EF4-FFF2-40B4-BE49-F238E27FC236}">
                <a16:creationId xmlns:a16="http://schemas.microsoft.com/office/drawing/2014/main" id="{44BD0743-D933-43B4-8730-95B528AA64BA}"/>
              </a:ext>
            </a:extLst>
          </p:cNvPr>
          <p:cNvSpPr>
            <a:spLocks noGrp="1"/>
          </p:cNvSpPr>
          <p:nvPr>
            <p:ph type="body" sz="quarter" idx="15" hasCustomPrompt="1"/>
          </p:nvPr>
        </p:nvSpPr>
        <p:spPr>
          <a:xfrm>
            <a:off x="980138" y="6025504"/>
            <a:ext cx="313183" cy="263525"/>
          </a:xfrm>
        </p:spPr>
        <p:txBody>
          <a:bodyPr lIns="0" rIns="0">
            <a:noAutofit/>
          </a:bodyPr>
          <a:lstStyle>
            <a:lvl1pPr algn="ctr">
              <a:defRPr sz="1600">
                <a:solidFill>
                  <a:schemeClr val="bg1"/>
                </a:solidFill>
              </a:defRPr>
            </a:lvl1pPr>
          </a:lstStyle>
          <a:p>
            <a:pPr lvl="0"/>
            <a:r>
              <a:rPr lang="cs-CZ" dirty="0"/>
              <a:t>11</a:t>
            </a:r>
          </a:p>
        </p:txBody>
      </p:sp>
      <p:sp>
        <p:nvSpPr>
          <p:cNvPr id="16" name="Zástupný symbol pro text 23">
            <a:extLst>
              <a:ext uri="{FF2B5EF4-FFF2-40B4-BE49-F238E27FC236}">
                <a16:creationId xmlns:a16="http://schemas.microsoft.com/office/drawing/2014/main" id="{3D31F944-26DE-4807-8516-B2A00B1ACA33}"/>
              </a:ext>
            </a:extLst>
          </p:cNvPr>
          <p:cNvSpPr>
            <a:spLocks noGrp="1"/>
          </p:cNvSpPr>
          <p:nvPr>
            <p:ph type="body" sz="quarter" idx="16" hasCustomPrompt="1"/>
          </p:nvPr>
        </p:nvSpPr>
        <p:spPr>
          <a:xfrm>
            <a:off x="1351608" y="6025503"/>
            <a:ext cx="582527" cy="263525"/>
          </a:xfrm>
        </p:spPr>
        <p:txBody>
          <a:bodyPr lIns="0" rIns="0">
            <a:noAutofit/>
          </a:bodyPr>
          <a:lstStyle>
            <a:lvl1pPr algn="ctr">
              <a:defRPr sz="1600">
                <a:solidFill>
                  <a:schemeClr val="bg1"/>
                </a:solidFill>
              </a:defRPr>
            </a:lvl1pPr>
          </a:lstStyle>
          <a:p>
            <a:pPr lvl="0"/>
            <a:r>
              <a:rPr lang="cs-CZ" dirty="0"/>
              <a:t>201</a:t>
            </a:r>
            <a:r>
              <a:rPr lang="en-GB" dirty="0"/>
              <a:t>8</a:t>
            </a:r>
            <a:endParaRPr lang="cs-CZ" dirty="0"/>
          </a:p>
        </p:txBody>
      </p:sp>
      <p:sp>
        <p:nvSpPr>
          <p:cNvPr id="4" name="Zástupný symbol pro text 3">
            <a:extLst>
              <a:ext uri="{FF2B5EF4-FFF2-40B4-BE49-F238E27FC236}">
                <a16:creationId xmlns:a16="http://schemas.microsoft.com/office/drawing/2014/main" id="{6C589D86-FF15-450C-A0BC-DD447202121D}"/>
              </a:ext>
            </a:extLst>
          </p:cNvPr>
          <p:cNvSpPr>
            <a:spLocks noGrp="1"/>
          </p:cNvSpPr>
          <p:nvPr>
            <p:ph type="body" sz="quarter" idx="17" hasCustomPrompt="1"/>
          </p:nvPr>
        </p:nvSpPr>
        <p:spPr>
          <a:xfrm>
            <a:off x="-2937" y="1727451"/>
            <a:ext cx="6567488" cy="2613025"/>
          </a:xfrm>
        </p:spPr>
        <p:txBody>
          <a:bodyPr lIns="648000" tIns="0" rIns="648000" bIns="0" anchor="b" anchorCtr="0">
            <a:noAutofit/>
          </a:bodyPr>
          <a:lstStyle>
            <a:lvl1pPr>
              <a:lnSpc>
                <a:spcPts val="3400"/>
              </a:lnSpc>
              <a:spcBef>
                <a:spcPts val="0"/>
              </a:spcBef>
              <a:defRPr sz="3300" cap="all" spc="60" baseline="0">
                <a:solidFill>
                  <a:schemeClr val="bg1"/>
                </a:solidFill>
                <a:latin typeface="Arial" panose="020B0604020202020204" pitchFamily="34" charset="0"/>
              </a:defRPr>
            </a:lvl1pPr>
          </a:lstStyle>
          <a:p>
            <a:pPr lvl="0"/>
            <a:r>
              <a:rPr lang="en-GB" noProof="0" dirty="0" err="1"/>
              <a:t>Powerpoint</a:t>
            </a:r>
            <a:r>
              <a:rPr lang="en-GB" noProof="0" dirty="0"/>
              <a:t> presentation title, maximum five lines, aligned bottom left, no hyphenation  </a:t>
            </a:r>
          </a:p>
        </p:txBody>
      </p:sp>
    </p:spTree>
    <p:extLst>
      <p:ext uri="{BB962C8B-B14F-4D97-AF65-F5344CB8AC3E}">
        <p14:creationId xmlns:p14="http://schemas.microsoft.com/office/powerpoint/2010/main" val="2507369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Title Slide 2Pictures">
    <p:spTree>
      <p:nvGrpSpPr>
        <p:cNvPr id="1" name=""/>
        <p:cNvGrpSpPr/>
        <p:nvPr/>
      </p:nvGrpSpPr>
      <p:grpSpPr>
        <a:xfrm>
          <a:off x="0" y="0"/>
          <a:ext cx="0" cy="0"/>
          <a:chOff x="0" y="0"/>
          <a:chExt cx="0" cy="0"/>
        </a:xfrm>
      </p:grpSpPr>
      <p:pic>
        <p:nvPicPr>
          <p:cNvPr id="13" name="Grafický objekt 12">
            <a:extLst>
              <a:ext uri="{FF2B5EF4-FFF2-40B4-BE49-F238E27FC236}">
                <a16:creationId xmlns:a16="http://schemas.microsoft.com/office/drawing/2014/main" id="{E6FAC67E-4385-4C9B-8834-AD173A611CD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2" name="Nadpis 1">
            <a:extLst>
              <a:ext uri="{FF2B5EF4-FFF2-40B4-BE49-F238E27FC236}">
                <a16:creationId xmlns:a16="http://schemas.microsoft.com/office/drawing/2014/main" id="{BE510AF5-4381-40E1-828A-550308ADC354}"/>
              </a:ext>
            </a:extLst>
          </p:cNvPr>
          <p:cNvSpPr>
            <a:spLocks noGrp="1"/>
          </p:cNvSpPr>
          <p:nvPr>
            <p:ph type="ctrTitle" hasCustomPrompt="1"/>
          </p:nvPr>
        </p:nvSpPr>
        <p:spPr>
          <a:xfrm>
            <a:off x="7145" y="1726152"/>
            <a:ext cx="4937147" cy="2717661"/>
          </a:xfrm>
        </p:spPr>
        <p:txBody>
          <a:bodyPr lIns="684000" tIns="0" rIns="0" bIns="0" anchor="b">
            <a:normAutofit/>
          </a:bodyPr>
          <a:lstStyle>
            <a:lvl1pPr algn="l">
              <a:lnSpc>
                <a:spcPts val="2550"/>
              </a:lnSpc>
              <a:defRPr sz="2475" cap="all" baseline="0">
                <a:solidFill>
                  <a:schemeClr val="bg1"/>
                </a:solidFill>
                <a:latin typeface="Arial" panose="020B0604020202020204" pitchFamily="34" charset="0"/>
                <a:cs typeface="Arial" panose="020B0604020202020204" pitchFamily="34" charset="0"/>
              </a:defRPr>
            </a:lvl1pPr>
          </a:lstStyle>
          <a:p>
            <a:r>
              <a:rPr lang="cs-CZ" dirty="0"/>
              <a:t>Powerpoint </a:t>
            </a:r>
            <a:br>
              <a:rPr lang="cs-CZ" dirty="0"/>
            </a:br>
            <a:r>
              <a:rPr lang="cs-CZ" dirty="0" err="1"/>
              <a:t>presentation</a:t>
            </a:r>
            <a:r>
              <a:rPr lang="cs-CZ" dirty="0"/>
              <a:t> </a:t>
            </a:r>
            <a:r>
              <a:rPr lang="cs-CZ" dirty="0" err="1"/>
              <a:t>title</a:t>
            </a:r>
            <a:r>
              <a:rPr lang="cs-CZ" dirty="0"/>
              <a:t>, maximum </a:t>
            </a:r>
            <a:r>
              <a:rPr lang="cs-CZ" dirty="0" err="1"/>
              <a:t>five</a:t>
            </a:r>
            <a:r>
              <a:rPr lang="cs-CZ" dirty="0"/>
              <a:t> lines, </a:t>
            </a:r>
            <a:br>
              <a:rPr lang="cs-CZ" dirty="0"/>
            </a:br>
            <a:r>
              <a:rPr lang="cs-CZ" dirty="0" err="1"/>
              <a:t>aligned</a:t>
            </a:r>
            <a:r>
              <a:rPr lang="cs-CZ" dirty="0"/>
              <a:t> </a:t>
            </a:r>
            <a:r>
              <a:rPr lang="cs-CZ" dirty="0" err="1"/>
              <a:t>bottom</a:t>
            </a:r>
            <a:r>
              <a:rPr lang="cs-CZ" dirty="0"/>
              <a:t> </a:t>
            </a:r>
            <a:r>
              <a:rPr lang="cs-CZ" dirty="0" err="1"/>
              <a:t>left</a:t>
            </a:r>
            <a:r>
              <a:rPr lang="cs-CZ" dirty="0"/>
              <a:t>, </a:t>
            </a:r>
            <a:br>
              <a:rPr lang="cs-CZ" dirty="0"/>
            </a:br>
            <a:r>
              <a:rPr lang="cs-CZ" dirty="0"/>
              <a:t>no </a:t>
            </a:r>
            <a:r>
              <a:rPr lang="cs-CZ" dirty="0" err="1"/>
              <a:t>hyphenation</a:t>
            </a:r>
            <a:endParaRPr lang="en-GB" dirty="0"/>
          </a:p>
        </p:txBody>
      </p:sp>
      <p:sp>
        <p:nvSpPr>
          <p:cNvPr id="11" name="Zástupný symbol pro text 2">
            <a:extLst>
              <a:ext uri="{FF2B5EF4-FFF2-40B4-BE49-F238E27FC236}">
                <a16:creationId xmlns:a16="http://schemas.microsoft.com/office/drawing/2014/main" id="{04670152-C586-428C-B537-432D470546B6}"/>
              </a:ext>
            </a:extLst>
          </p:cNvPr>
          <p:cNvSpPr>
            <a:spLocks noGrp="1"/>
          </p:cNvSpPr>
          <p:nvPr>
            <p:ph type="body" sz="quarter" idx="14" hasCustomPrompt="1"/>
          </p:nvPr>
        </p:nvSpPr>
        <p:spPr>
          <a:xfrm>
            <a:off x="456500" y="5991639"/>
            <a:ext cx="234888" cy="260793"/>
          </a:xfrm>
        </p:spPr>
        <p:txBody>
          <a:bodyPr lIns="0" tIns="0" rIns="0" bIns="0" anchor="b" anchorCtr="0">
            <a:noAutofit/>
          </a:bodyPr>
          <a:lstStyle>
            <a:lvl1pPr marL="0" indent="0" algn="ctr">
              <a:buNone/>
              <a:defRPr sz="1200">
                <a:solidFill>
                  <a:schemeClr val="bg1"/>
                </a:solidFill>
                <a:latin typeface="Arial" panose="020B0604020202020204" pitchFamily="34" charset="0"/>
                <a:cs typeface="Arial" panose="020B0604020202020204" pitchFamily="34" charset="0"/>
              </a:defRPr>
            </a:lvl1pPr>
          </a:lstStyle>
          <a:p>
            <a:r>
              <a:rPr lang="cs-CZ" dirty="0"/>
              <a:t>18</a:t>
            </a:r>
          </a:p>
        </p:txBody>
      </p:sp>
      <p:sp>
        <p:nvSpPr>
          <p:cNvPr id="15" name="Zástupný symbol pro text 2">
            <a:extLst>
              <a:ext uri="{FF2B5EF4-FFF2-40B4-BE49-F238E27FC236}">
                <a16:creationId xmlns:a16="http://schemas.microsoft.com/office/drawing/2014/main" id="{6D541F0F-B5CE-47C6-B7DC-5839E321DEC8}"/>
              </a:ext>
            </a:extLst>
          </p:cNvPr>
          <p:cNvSpPr>
            <a:spLocks noGrp="1"/>
          </p:cNvSpPr>
          <p:nvPr>
            <p:ph type="body" sz="quarter" idx="16" hasCustomPrompt="1"/>
          </p:nvPr>
        </p:nvSpPr>
        <p:spPr>
          <a:xfrm>
            <a:off x="755519" y="5991639"/>
            <a:ext cx="207169" cy="260793"/>
          </a:xfrm>
        </p:spPr>
        <p:txBody>
          <a:bodyPr lIns="0" tIns="0" rIns="0" bIns="0" anchor="b" anchorCtr="0">
            <a:noAutofit/>
          </a:bodyPr>
          <a:lstStyle>
            <a:lvl1pPr marL="0" indent="0" algn="ctr">
              <a:buNone/>
              <a:defRPr sz="1200">
                <a:solidFill>
                  <a:schemeClr val="bg1"/>
                </a:solidFill>
                <a:latin typeface="Arial" panose="020B0604020202020204" pitchFamily="34" charset="0"/>
                <a:cs typeface="Arial" panose="020B0604020202020204" pitchFamily="34" charset="0"/>
              </a:defRPr>
            </a:lvl1pPr>
          </a:lstStyle>
          <a:p>
            <a:r>
              <a:rPr lang="cs-CZ" dirty="0"/>
              <a:t>12</a:t>
            </a:r>
          </a:p>
        </p:txBody>
      </p:sp>
      <p:sp>
        <p:nvSpPr>
          <p:cNvPr id="16" name="Zástupný symbol pro text 2">
            <a:extLst>
              <a:ext uri="{FF2B5EF4-FFF2-40B4-BE49-F238E27FC236}">
                <a16:creationId xmlns:a16="http://schemas.microsoft.com/office/drawing/2014/main" id="{A32C3597-F65C-4CDA-9C5D-CD8150A25691}"/>
              </a:ext>
            </a:extLst>
          </p:cNvPr>
          <p:cNvSpPr>
            <a:spLocks noGrp="1"/>
          </p:cNvSpPr>
          <p:nvPr>
            <p:ph type="body" sz="quarter" idx="17" hasCustomPrompt="1"/>
          </p:nvPr>
        </p:nvSpPr>
        <p:spPr>
          <a:xfrm>
            <a:off x="1039882" y="5991639"/>
            <a:ext cx="400751" cy="260793"/>
          </a:xfrm>
        </p:spPr>
        <p:txBody>
          <a:bodyPr lIns="0" tIns="0" rIns="0" bIns="0" anchor="b" anchorCtr="0">
            <a:noAutofit/>
          </a:bodyPr>
          <a:lstStyle>
            <a:lvl1pPr marL="0" indent="0" algn="ctr">
              <a:buNone/>
              <a:defRPr sz="1200">
                <a:solidFill>
                  <a:schemeClr val="bg1"/>
                </a:solidFill>
                <a:latin typeface="Arial" panose="020B0604020202020204" pitchFamily="34" charset="0"/>
                <a:cs typeface="Arial" panose="020B0604020202020204" pitchFamily="34" charset="0"/>
              </a:defRPr>
            </a:lvl1pPr>
          </a:lstStyle>
          <a:p>
            <a:r>
              <a:rPr lang="cs-CZ" dirty="0"/>
              <a:t>2018</a:t>
            </a:r>
          </a:p>
        </p:txBody>
      </p:sp>
      <p:sp>
        <p:nvSpPr>
          <p:cNvPr id="10" name="Zástupný obsah 3">
            <a:extLst>
              <a:ext uri="{FF2B5EF4-FFF2-40B4-BE49-F238E27FC236}">
                <a16:creationId xmlns:a16="http://schemas.microsoft.com/office/drawing/2014/main" id="{C5708A19-A327-45F1-A2F5-22ED8B7A3222}"/>
              </a:ext>
            </a:extLst>
          </p:cNvPr>
          <p:cNvSpPr>
            <a:spLocks noGrp="1"/>
          </p:cNvSpPr>
          <p:nvPr>
            <p:ph sz="half" idx="2" hasCustomPrompt="1"/>
          </p:nvPr>
        </p:nvSpPr>
        <p:spPr>
          <a:xfrm>
            <a:off x="7145" y="4640304"/>
            <a:ext cx="4937147" cy="966160"/>
          </a:xfrm>
        </p:spPr>
        <p:txBody>
          <a:bodyPr lIns="648000" tIns="72000" rIns="72000"/>
          <a:lstStyle>
            <a:lvl1pPr marL="0" indent="0">
              <a:lnSpc>
                <a:spcPts val="1440"/>
              </a:lnSpc>
              <a:spcBef>
                <a:spcPts val="0"/>
              </a:spcBef>
              <a:buNone/>
              <a:defRPr sz="1200">
                <a:solidFill>
                  <a:schemeClr val="bg1"/>
                </a:solidFill>
                <a:latin typeface="Arial" panose="020B0604020202020204" pitchFamily="34" charset="0"/>
                <a:cs typeface="Arial" panose="020B0604020202020204" pitchFamily="34" charset="0"/>
              </a:defRPr>
            </a:lvl1pPr>
            <a:lvl2pPr marL="0" indent="0">
              <a:lnSpc>
                <a:spcPts val="1080"/>
              </a:lnSpc>
              <a:spcBef>
                <a:spcPts val="0"/>
              </a:spcBef>
              <a:buClr>
                <a:schemeClr val="tx2"/>
              </a:buClr>
              <a:buNone/>
              <a:defRPr sz="900">
                <a:solidFill>
                  <a:schemeClr val="bg1"/>
                </a:solidFill>
                <a:latin typeface="Arial" panose="020B0604020202020204" pitchFamily="34" charset="0"/>
                <a:cs typeface="Arial" panose="020B0604020202020204" pitchFamily="34" charset="0"/>
              </a:defRPr>
            </a:lvl2pPr>
            <a:lvl3pPr marL="270000" indent="-135000">
              <a:lnSpc>
                <a:spcPts val="1425"/>
              </a:lnSpc>
              <a:buClr>
                <a:schemeClr val="tx2"/>
              </a:buClr>
              <a:defRPr sz="1125">
                <a:latin typeface="Arial" panose="020B0604020202020204" pitchFamily="34" charset="0"/>
                <a:cs typeface="Arial" panose="020B0604020202020204" pitchFamily="34" charset="0"/>
              </a:defRPr>
            </a:lvl3pPr>
          </a:lstStyle>
          <a:p>
            <a:pPr lvl="0"/>
            <a:r>
              <a:rPr lang="cs-CZ" dirty="0"/>
              <a:t>Ing. Mgr. Bc. Name </a:t>
            </a:r>
            <a:r>
              <a:rPr lang="cs-CZ" dirty="0" err="1"/>
              <a:t>Surname</a:t>
            </a:r>
            <a:r>
              <a:rPr lang="cs-CZ" dirty="0"/>
              <a:t>. Ph.D. </a:t>
            </a:r>
          </a:p>
          <a:p>
            <a:pPr lvl="1"/>
            <a:r>
              <a:rPr lang="cs-CZ" dirty="0" err="1"/>
              <a:t>Lorem</a:t>
            </a:r>
            <a:r>
              <a:rPr lang="cs-CZ" dirty="0"/>
              <a:t> </a:t>
            </a:r>
            <a:r>
              <a:rPr lang="cs-CZ" dirty="0" err="1"/>
              <a:t>ipsum</a:t>
            </a:r>
            <a:endParaRPr lang="cs-CZ" dirty="0"/>
          </a:p>
          <a:p>
            <a:pPr lvl="1"/>
            <a:r>
              <a:rPr lang="cs-CZ" dirty="0" err="1"/>
              <a:t>Lorem</a:t>
            </a:r>
            <a:r>
              <a:rPr lang="cs-CZ" dirty="0"/>
              <a:t> </a:t>
            </a:r>
            <a:r>
              <a:rPr lang="cs-CZ" dirty="0" err="1"/>
              <a:t>ipsum</a:t>
            </a:r>
            <a:endParaRPr lang="cs-CZ" dirty="0"/>
          </a:p>
        </p:txBody>
      </p:sp>
      <p:sp>
        <p:nvSpPr>
          <p:cNvPr id="6" name="Zástupný symbol obrázku 5">
            <a:extLst>
              <a:ext uri="{FF2B5EF4-FFF2-40B4-BE49-F238E27FC236}">
                <a16:creationId xmlns:a16="http://schemas.microsoft.com/office/drawing/2014/main" id="{F2A03D78-8FA8-49D9-A652-F708D070B51D}"/>
              </a:ext>
            </a:extLst>
          </p:cNvPr>
          <p:cNvSpPr>
            <a:spLocks noGrp="1"/>
          </p:cNvSpPr>
          <p:nvPr>
            <p:ph type="pic" sz="quarter" idx="18" hasCustomPrompt="1"/>
          </p:nvPr>
        </p:nvSpPr>
        <p:spPr>
          <a:xfrm>
            <a:off x="6250782" y="1716102"/>
            <a:ext cx="2886074" cy="2559036"/>
          </a:xfrm>
        </p:spPr>
        <p:txBody>
          <a:bodyPr/>
          <a:lstStyle>
            <a:lvl1pPr marL="0" indent="0">
              <a:buNone/>
              <a:defRPr/>
            </a:lvl1pPr>
          </a:lstStyle>
          <a:p>
            <a:r>
              <a:rPr lang="cs-CZ" dirty="0" err="1"/>
              <a:t>Click</a:t>
            </a:r>
            <a:r>
              <a:rPr lang="cs-CZ" dirty="0"/>
              <a:t> and </a:t>
            </a:r>
            <a:r>
              <a:rPr lang="cs-CZ" dirty="0" err="1"/>
              <a:t>add</a:t>
            </a:r>
            <a:r>
              <a:rPr lang="cs-CZ" dirty="0"/>
              <a:t> a </a:t>
            </a:r>
            <a:r>
              <a:rPr lang="cs-CZ" dirty="0" err="1"/>
              <a:t>picture</a:t>
            </a:r>
            <a:endParaRPr lang="en-GB" dirty="0"/>
          </a:p>
        </p:txBody>
      </p:sp>
      <p:sp>
        <p:nvSpPr>
          <p:cNvPr id="8" name="Zástupný symbol obrázku 7">
            <a:extLst>
              <a:ext uri="{FF2B5EF4-FFF2-40B4-BE49-F238E27FC236}">
                <a16:creationId xmlns:a16="http://schemas.microsoft.com/office/drawing/2014/main" id="{5155D9DF-1EF8-4AA2-A958-1A4A81ABA7FC}"/>
              </a:ext>
            </a:extLst>
          </p:cNvPr>
          <p:cNvSpPr>
            <a:spLocks noGrp="1"/>
          </p:cNvSpPr>
          <p:nvPr>
            <p:ph type="pic" sz="quarter" idx="19" hasCustomPrompt="1"/>
          </p:nvPr>
        </p:nvSpPr>
        <p:spPr>
          <a:xfrm>
            <a:off x="6250781" y="4275138"/>
            <a:ext cx="2886075" cy="2582862"/>
          </a:xfrm>
        </p:spPr>
        <p:txBody>
          <a:bodyPr/>
          <a:lstStyle>
            <a:lvl1pPr marL="0" indent="0">
              <a:buNone/>
              <a:defRPr/>
            </a:lvl1pPr>
          </a:lstStyle>
          <a:p>
            <a:r>
              <a:rPr lang="cs-CZ" dirty="0" err="1"/>
              <a:t>Click</a:t>
            </a:r>
            <a:r>
              <a:rPr lang="cs-CZ" dirty="0"/>
              <a:t> and </a:t>
            </a:r>
            <a:r>
              <a:rPr lang="cs-CZ" dirty="0" err="1"/>
              <a:t>add</a:t>
            </a:r>
            <a:r>
              <a:rPr lang="cs-CZ" dirty="0"/>
              <a:t> a </a:t>
            </a:r>
            <a:r>
              <a:rPr lang="cs-CZ" dirty="0" err="1"/>
              <a:t>picture</a:t>
            </a:r>
            <a:endParaRPr lang="en-GB" dirty="0"/>
          </a:p>
        </p:txBody>
      </p:sp>
    </p:spTree>
    <p:extLst>
      <p:ext uri="{BB962C8B-B14F-4D97-AF65-F5344CB8AC3E}">
        <p14:creationId xmlns:p14="http://schemas.microsoft.com/office/powerpoint/2010/main" val="13704168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8" name="Rectangle 47"/>
          <p:cNvSpPr/>
          <p:nvPr userDrawn="1"/>
        </p:nvSpPr>
        <p:spPr>
          <a:xfrm>
            <a:off x="1" y="1384950"/>
            <a:ext cx="5333998" cy="1548000"/>
          </a:xfrm>
          <a:prstGeom prst="rect">
            <a:avLst/>
          </a:prstGeom>
          <a:gradFill>
            <a:gsLst>
              <a:gs pos="98000">
                <a:srgbClr val="FFFFFF"/>
              </a:gs>
              <a:gs pos="3000">
                <a:srgbClr val="C1C2DF"/>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Rectangle 49"/>
          <p:cNvSpPr/>
          <p:nvPr userDrawn="1"/>
        </p:nvSpPr>
        <p:spPr>
          <a:xfrm>
            <a:off x="2181225" y="2928750"/>
            <a:ext cx="3133726" cy="154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7" name="Picture 26"/>
          <p:cNvPicPr>
            <a:picLocks noChangeAspect="1"/>
          </p:cNvPicPr>
          <p:nvPr userDrawn="1"/>
        </p:nvPicPr>
        <p:blipFill rotWithShape="1">
          <a:blip r:embed="rId2" cstate="email">
            <a:extLst>
              <a:ext uri="{28A0092B-C50C-407E-A947-70E740481C1C}">
                <a14:useLocalDpi xmlns:a14="http://schemas.microsoft.com/office/drawing/2010/main"/>
              </a:ext>
            </a:extLst>
          </a:blip>
          <a:srcRect l="5334" t="6146" b="31374"/>
          <a:stretch/>
        </p:blipFill>
        <p:spPr>
          <a:xfrm>
            <a:off x="0" y="4476750"/>
            <a:ext cx="9144000" cy="2381250"/>
          </a:xfrm>
          <a:prstGeom prst="rect">
            <a:avLst/>
          </a:prstGeom>
        </p:spPr>
      </p:pic>
      <p:sp>
        <p:nvSpPr>
          <p:cNvPr id="16" name="Picture Placeholder 15"/>
          <p:cNvSpPr>
            <a:spLocks noGrp="1"/>
          </p:cNvSpPr>
          <p:nvPr>
            <p:ph type="pic" sz="quarter" idx="12"/>
          </p:nvPr>
        </p:nvSpPr>
        <p:spPr>
          <a:xfrm>
            <a:off x="1847851" y="1384950"/>
            <a:ext cx="3457574" cy="1548000"/>
          </a:xfrm>
          <a:prstGeom prst="rect">
            <a:avLst/>
          </a:prstGeom>
        </p:spPr>
        <p:txBody>
          <a:bodyPr/>
          <a:lstStyle/>
          <a:p>
            <a:r>
              <a:rPr lang="en-US"/>
              <a:t>Click icon to add picture</a:t>
            </a:r>
            <a:endParaRPr lang="en-GB" dirty="0"/>
          </a:p>
        </p:txBody>
      </p:sp>
      <p:sp>
        <p:nvSpPr>
          <p:cNvPr id="2" name="Title 1"/>
          <p:cNvSpPr>
            <a:spLocks noGrp="1"/>
          </p:cNvSpPr>
          <p:nvPr>
            <p:ph type="ctrTitle" hasCustomPrompt="1"/>
          </p:nvPr>
        </p:nvSpPr>
        <p:spPr>
          <a:xfrm>
            <a:off x="433186" y="4638368"/>
            <a:ext cx="6858000" cy="1037967"/>
          </a:xfrm>
        </p:spPr>
        <p:txBody>
          <a:bodyPr lIns="0" bIns="0" anchor="b">
            <a:normAutofit/>
          </a:bodyPr>
          <a:lstStyle>
            <a:lvl1pPr algn="l">
              <a:defRPr sz="3800"/>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33186" y="5696337"/>
            <a:ext cx="6858000" cy="792000"/>
          </a:xfrm>
          <a:prstGeom prst="rect">
            <a:avLst/>
          </a:prstGeom>
        </p:spPr>
        <p:txBody>
          <a:bodyPr lIns="0" tIns="0" anchor="t">
            <a:noAutofit/>
          </a:bodyPr>
          <a:lstStyle>
            <a:lvl1pPr marL="0" indent="0" algn="l">
              <a:lnSpc>
                <a:spcPct val="100000"/>
              </a:lnSpc>
              <a:spcBef>
                <a:spcPts val="0"/>
              </a:spcBef>
              <a:spcAft>
                <a:spcPts val="0"/>
              </a:spcAft>
              <a:buNone/>
              <a:defRPr sz="22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Picture Placeholder 13"/>
          <p:cNvSpPr>
            <a:spLocks noGrp="1"/>
          </p:cNvSpPr>
          <p:nvPr>
            <p:ph type="pic" sz="quarter" idx="11"/>
          </p:nvPr>
        </p:nvSpPr>
        <p:spPr>
          <a:xfrm>
            <a:off x="-6350" y="2928750"/>
            <a:ext cx="3454400" cy="1548000"/>
          </a:xfrm>
          <a:prstGeom prst="rect">
            <a:avLst/>
          </a:prstGeom>
        </p:spPr>
        <p:txBody>
          <a:bodyPr/>
          <a:lstStyle/>
          <a:p>
            <a:r>
              <a:rPr lang="en-US"/>
              <a:t>Click icon to add picture</a:t>
            </a:r>
            <a:endParaRPr lang="en-GB"/>
          </a:p>
        </p:txBody>
      </p:sp>
      <p:sp>
        <p:nvSpPr>
          <p:cNvPr id="13" name="Picture Placeholder 11"/>
          <p:cNvSpPr>
            <a:spLocks noGrp="1"/>
          </p:cNvSpPr>
          <p:nvPr>
            <p:ph type="pic" sz="quarter" idx="10"/>
          </p:nvPr>
        </p:nvSpPr>
        <p:spPr>
          <a:xfrm>
            <a:off x="5305425" y="1390650"/>
            <a:ext cx="3838575" cy="3086100"/>
          </a:xfrm>
          <a:prstGeom prst="rect">
            <a:avLst/>
          </a:prstGeom>
        </p:spPr>
        <p:txBody>
          <a:bodyPr/>
          <a:lstStyle/>
          <a:p>
            <a:r>
              <a:rPr lang="en-US"/>
              <a:t>Click icon to add picture</a:t>
            </a:r>
            <a:endParaRPr lang="en-GB" dirty="0"/>
          </a:p>
        </p:txBody>
      </p:sp>
      <p:grpSp>
        <p:nvGrpSpPr>
          <p:cNvPr id="15" name="Group 14"/>
          <p:cNvGrpSpPr/>
          <p:nvPr userDrawn="1"/>
        </p:nvGrpSpPr>
        <p:grpSpPr>
          <a:xfrm>
            <a:off x="7996237" y="6040897"/>
            <a:ext cx="718344" cy="484205"/>
            <a:chOff x="5295913" y="4700600"/>
            <a:chExt cx="3044832" cy="2060580"/>
          </a:xfrm>
          <a:solidFill>
            <a:schemeClr val="accent6"/>
          </a:solidFill>
        </p:grpSpPr>
        <p:sp>
          <p:nvSpPr>
            <p:cNvPr id="19" name="AutoShape 3"/>
            <p:cNvSpPr>
              <a:spLocks noChangeAspect="1" noChangeArrowheads="1" noTextEdit="1"/>
            </p:cNvSpPr>
            <p:nvPr userDrawn="1"/>
          </p:nvSpPr>
          <p:spPr bwMode="auto">
            <a:xfrm>
              <a:off x="5295913" y="4700600"/>
              <a:ext cx="3044832" cy="20605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Rectangle 5"/>
            <p:cNvSpPr>
              <a:spLocks noChangeArrowheads="1"/>
            </p:cNvSpPr>
            <p:nvPr userDrawn="1"/>
          </p:nvSpPr>
          <p:spPr bwMode="auto">
            <a:xfrm>
              <a:off x="5295913" y="4700600"/>
              <a:ext cx="3041657" cy="2060580"/>
            </a:xfrm>
            <a:prstGeom prst="rect">
              <a:avLst/>
            </a:pr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1" name="Rectangle 6"/>
            <p:cNvSpPr>
              <a:spLocks noChangeArrowheads="1"/>
            </p:cNvSpPr>
            <p:nvPr userDrawn="1"/>
          </p:nvSpPr>
          <p:spPr bwMode="auto">
            <a:xfrm>
              <a:off x="5295913" y="4700600"/>
              <a:ext cx="3041657" cy="206058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7"/>
            <p:cNvSpPr>
              <a:spLocks/>
            </p:cNvSpPr>
            <p:nvPr userDrawn="1"/>
          </p:nvSpPr>
          <p:spPr bwMode="auto">
            <a:xfrm>
              <a:off x="6708791" y="4940313"/>
              <a:ext cx="223838" cy="204788"/>
            </a:xfrm>
            <a:custGeom>
              <a:avLst/>
              <a:gdLst>
                <a:gd name="T0" fmla="*/ 141 w 141"/>
                <a:gd name="T1" fmla="*/ 50 h 129"/>
                <a:gd name="T2" fmla="*/ 96 w 141"/>
                <a:gd name="T3" fmla="*/ 81 h 129"/>
                <a:gd name="T4" fmla="*/ 111 w 141"/>
                <a:gd name="T5" fmla="*/ 129 h 129"/>
                <a:gd name="T6" fmla="*/ 69 w 141"/>
                <a:gd name="T7" fmla="*/ 100 h 129"/>
                <a:gd name="T8" fmla="*/ 27 w 141"/>
                <a:gd name="T9" fmla="*/ 129 h 129"/>
                <a:gd name="T10" fmla="*/ 43 w 141"/>
                <a:gd name="T11" fmla="*/ 81 h 129"/>
                <a:gd name="T12" fmla="*/ 0 w 141"/>
                <a:gd name="T13" fmla="*/ 50 h 129"/>
                <a:gd name="T14" fmla="*/ 55 w 141"/>
                <a:gd name="T15" fmla="*/ 50 h 129"/>
                <a:gd name="T16" fmla="*/ 71 w 141"/>
                <a:gd name="T17" fmla="*/ 0 h 129"/>
                <a:gd name="T18" fmla="*/ 87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1"/>
                  </a:lnTo>
                  <a:lnTo>
                    <a:pt x="111" y="129"/>
                  </a:lnTo>
                  <a:lnTo>
                    <a:pt x="69" y="100"/>
                  </a:lnTo>
                  <a:lnTo>
                    <a:pt x="27" y="129"/>
                  </a:lnTo>
                  <a:lnTo>
                    <a:pt x="43" y="81"/>
                  </a:lnTo>
                  <a:lnTo>
                    <a:pt x="0" y="50"/>
                  </a:lnTo>
                  <a:lnTo>
                    <a:pt x="55" y="50"/>
                  </a:lnTo>
                  <a:lnTo>
                    <a:pt x="71" y="0"/>
                  </a:lnTo>
                  <a:lnTo>
                    <a:pt x="87" y="50"/>
                  </a:lnTo>
                  <a:lnTo>
                    <a:pt x="141"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3" name="Freeform 8"/>
            <p:cNvSpPr>
              <a:spLocks/>
            </p:cNvSpPr>
            <p:nvPr userDrawn="1"/>
          </p:nvSpPr>
          <p:spPr bwMode="auto">
            <a:xfrm>
              <a:off x="6708791" y="4940313"/>
              <a:ext cx="223838" cy="204788"/>
            </a:xfrm>
            <a:custGeom>
              <a:avLst/>
              <a:gdLst>
                <a:gd name="T0" fmla="*/ 141 w 141"/>
                <a:gd name="T1" fmla="*/ 50 h 129"/>
                <a:gd name="T2" fmla="*/ 96 w 141"/>
                <a:gd name="T3" fmla="*/ 81 h 129"/>
                <a:gd name="T4" fmla="*/ 111 w 141"/>
                <a:gd name="T5" fmla="*/ 129 h 129"/>
                <a:gd name="T6" fmla="*/ 69 w 141"/>
                <a:gd name="T7" fmla="*/ 100 h 129"/>
                <a:gd name="T8" fmla="*/ 27 w 141"/>
                <a:gd name="T9" fmla="*/ 129 h 129"/>
                <a:gd name="T10" fmla="*/ 43 w 141"/>
                <a:gd name="T11" fmla="*/ 81 h 129"/>
                <a:gd name="T12" fmla="*/ 0 w 141"/>
                <a:gd name="T13" fmla="*/ 50 h 129"/>
                <a:gd name="T14" fmla="*/ 55 w 141"/>
                <a:gd name="T15" fmla="*/ 50 h 129"/>
                <a:gd name="T16" fmla="*/ 71 w 141"/>
                <a:gd name="T17" fmla="*/ 0 h 129"/>
                <a:gd name="T18" fmla="*/ 87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1"/>
                  </a:lnTo>
                  <a:lnTo>
                    <a:pt x="111" y="129"/>
                  </a:lnTo>
                  <a:lnTo>
                    <a:pt x="69" y="100"/>
                  </a:lnTo>
                  <a:lnTo>
                    <a:pt x="27" y="129"/>
                  </a:lnTo>
                  <a:lnTo>
                    <a:pt x="43" y="81"/>
                  </a:lnTo>
                  <a:lnTo>
                    <a:pt x="0" y="50"/>
                  </a:lnTo>
                  <a:lnTo>
                    <a:pt x="55" y="50"/>
                  </a:lnTo>
                  <a:lnTo>
                    <a:pt x="71" y="0"/>
                  </a:lnTo>
                  <a:lnTo>
                    <a:pt x="87" y="50"/>
                  </a:lnTo>
                  <a:lnTo>
                    <a:pt x="141"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4" name="Freeform 9"/>
            <p:cNvSpPr>
              <a:spLocks/>
            </p:cNvSpPr>
            <p:nvPr userDrawn="1"/>
          </p:nvSpPr>
          <p:spPr bwMode="auto">
            <a:xfrm>
              <a:off x="6708791" y="6299216"/>
              <a:ext cx="223838" cy="204788"/>
            </a:xfrm>
            <a:custGeom>
              <a:avLst/>
              <a:gdLst>
                <a:gd name="T0" fmla="*/ 141 w 141"/>
                <a:gd name="T1" fmla="*/ 50 h 129"/>
                <a:gd name="T2" fmla="*/ 96 w 141"/>
                <a:gd name="T3" fmla="*/ 82 h 129"/>
                <a:gd name="T4" fmla="*/ 111 w 141"/>
                <a:gd name="T5" fmla="*/ 129 h 129"/>
                <a:gd name="T6" fmla="*/ 69 w 141"/>
                <a:gd name="T7" fmla="*/ 100 h 129"/>
                <a:gd name="T8" fmla="*/ 27 w 141"/>
                <a:gd name="T9" fmla="*/ 129 h 129"/>
                <a:gd name="T10" fmla="*/ 43 w 141"/>
                <a:gd name="T11" fmla="*/ 82 h 129"/>
                <a:gd name="T12" fmla="*/ 0 w 141"/>
                <a:gd name="T13" fmla="*/ 50 h 129"/>
                <a:gd name="T14" fmla="*/ 55 w 141"/>
                <a:gd name="T15" fmla="*/ 50 h 129"/>
                <a:gd name="T16" fmla="*/ 71 w 141"/>
                <a:gd name="T17" fmla="*/ 0 h 129"/>
                <a:gd name="T18" fmla="*/ 87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2"/>
                  </a:lnTo>
                  <a:lnTo>
                    <a:pt x="111" y="129"/>
                  </a:lnTo>
                  <a:lnTo>
                    <a:pt x="69" y="100"/>
                  </a:lnTo>
                  <a:lnTo>
                    <a:pt x="27" y="129"/>
                  </a:lnTo>
                  <a:lnTo>
                    <a:pt x="43" y="82"/>
                  </a:lnTo>
                  <a:lnTo>
                    <a:pt x="0" y="50"/>
                  </a:lnTo>
                  <a:lnTo>
                    <a:pt x="55" y="50"/>
                  </a:lnTo>
                  <a:lnTo>
                    <a:pt x="71" y="0"/>
                  </a:lnTo>
                  <a:lnTo>
                    <a:pt x="87" y="50"/>
                  </a:lnTo>
                  <a:lnTo>
                    <a:pt x="141"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5" name="Freeform 10"/>
            <p:cNvSpPr>
              <a:spLocks/>
            </p:cNvSpPr>
            <p:nvPr userDrawn="1"/>
          </p:nvSpPr>
          <p:spPr bwMode="auto">
            <a:xfrm>
              <a:off x="6708791" y="6299216"/>
              <a:ext cx="223838" cy="204788"/>
            </a:xfrm>
            <a:custGeom>
              <a:avLst/>
              <a:gdLst>
                <a:gd name="T0" fmla="*/ 141 w 141"/>
                <a:gd name="T1" fmla="*/ 50 h 129"/>
                <a:gd name="T2" fmla="*/ 96 w 141"/>
                <a:gd name="T3" fmla="*/ 82 h 129"/>
                <a:gd name="T4" fmla="*/ 111 w 141"/>
                <a:gd name="T5" fmla="*/ 129 h 129"/>
                <a:gd name="T6" fmla="*/ 69 w 141"/>
                <a:gd name="T7" fmla="*/ 100 h 129"/>
                <a:gd name="T8" fmla="*/ 27 w 141"/>
                <a:gd name="T9" fmla="*/ 129 h 129"/>
                <a:gd name="T10" fmla="*/ 43 w 141"/>
                <a:gd name="T11" fmla="*/ 82 h 129"/>
                <a:gd name="T12" fmla="*/ 0 w 141"/>
                <a:gd name="T13" fmla="*/ 50 h 129"/>
                <a:gd name="T14" fmla="*/ 55 w 141"/>
                <a:gd name="T15" fmla="*/ 50 h 129"/>
                <a:gd name="T16" fmla="*/ 71 w 141"/>
                <a:gd name="T17" fmla="*/ 0 h 129"/>
                <a:gd name="T18" fmla="*/ 87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2"/>
                  </a:lnTo>
                  <a:lnTo>
                    <a:pt x="111" y="129"/>
                  </a:lnTo>
                  <a:lnTo>
                    <a:pt x="69" y="100"/>
                  </a:lnTo>
                  <a:lnTo>
                    <a:pt x="27" y="129"/>
                  </a:lnTo>
                  <a:lnTo>
                    <a:pt x="43" y="82"/>
                  </a:lnTo>
                  <a:lnTo>
                    <a:pt x="0" y="50"/>
                  </a:lnTo>
                  <a:lnTo>
                    <a:pt x="55" y="50"/>
                  </a:lnTo>
                  <a:lnTo>
                    <a:pt x="71" y="0"/>
                  </a:lnTo>
                  <a:lnTo>
                    <a:pt x="87" y="50"/>
                  </a:lnTo>
                  <a:lnTo>
                    <a:pt x="141"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6" name="Freeform 11"/>
            <p:cNvSpPr>
              <a:spLocks/>
            </p:cNvSpPr>
            <p:nvPr userDrawn="1"/>
          </p:nvSpPr>
          <p:spPr bwMode="auto">
            <a:xfrm>
              <a:off x="6030927" y="5619765"/>
              <a:ext cx="220663" cy="204788"/>
            </a:xfrm>
            <a:custGeom>
              <a:avLst/>
              <a:gdLst>
                <a:gd name="T0" fmla="*/ 139 w 139"/>
                <a:gd name="T1" fmla="*/ 50 h 129"/>
                <a:gd name="T2" fmla="*/ 96 w 139"/>
                <a:gd name="T3" fmla="*/ 80 h 129"/>
                <a:gd name="T4" fmla="*/ 110 w 139"/>
                <a:gd name="T5" fmla="*/ 129 h 129"/>
                <a:gd name="T6" fmla="*/ 69 w 139"/>
                <a:gd name="T7" fmla="*/ 100 h 129"/>
                <a:gd name="T8" fmla="*/ 27 w 139"/>
                <a:gd name="T9" fmla="*/ 129 h 129"/>
                <a:gd name="T10" fmla="*/ 43 w 139"/>
                <a:gd name="T11" fmla="*/ 80 h 129"/>
                <a:gd name="T12" fmla="*/ 0 w 139"/>
                <a:gd name="T13" fmla="*/ 50 h 129"/>
                <a:gd name="T14" fmla="*/ 53 w 139"/>
                <a:gd name="T15" fmla="*/ 50 h 129"/>
                <a:gd name="T16" fmla="*/ 70 w 139"/>
                <a:gd name="T17" fmla="*/ 0 h 129"/>
                <a:gd name="T18" fmla="*/ 86 w 139"/>
                <a:gd name="T19" fmla="*/ 50 h 129"/>
                <a:gd name="T20" fmla="*/ 139 w 139"/>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129">
                  <a:moveTo>
                    <a:pt x="139" y="50"/>
                  </a:moveTo>
                  <a:lnTo>
                    <a:pt x="96" y="80"/>
                  </a:lnTo>
                  <a:lnTo>
                    <a:pt x="110" y="129"/>
                  </a:lnTo>
                  <a:lnTo>
                    <a:pt x="69" y="100"/>
                  </a:lnTo>
                  <a:lnTo>
                    <a:pt x="27" y="129"/>
                  </a:lnTo>
                  <a:lnTo>
                    <a:pt x="43" y="80"/>
                  </a:lnTo>
                  <a:lnTo>
                    <a:pt x="0" y="50"/>
                  </a:lnTo>
                  <a:lnTo>
                    <a:pt x="53" y="50"/>
                  </a:lnTo>
                  <a:lnTo>
                    <a:pt x="70" y="0"/>
                  </a:lnTo>
                  <a:lnTo>
                    <a:pt x="86" y="50"/>
                  </a:lnTo>
                  <a:lnTo>
                    <a:pt x="139"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8" name="Freeform 12"/>
            <p:cNvSpPr>
              <a:spLocks/>
            </p:cNvSpPr>
            <p:nvPr userDrawn="1"/>
          </p:nvSpPr>
          <p:spPr bwMode="auto">
            <a:xfrm>
              <a:off x="6030927" y="5619765"/>
              <a:ext cx="220663" cy="204788"/>
            </a:xfrm>
            <a:custGeom>
              <a:avLst/>
              <a:gdLst>
                <a:gd name="T0" fmla="*/ 139 w 139"/>
                <a:gd name="T1" fmla="*/ 50 h 129"/>
                <a:gd name="T2" fmla="*/ 96 w 139"/>
                <a:gd name="T3" fmla="*/ 80 h 129"/>
                <a:gd name="T4" fmla="*/ 110 w 139"/>
                <a:gd name="T5" fmla="*/ 129 h 129"/>
                <a:gd name="T6" fmla="*/ 69 w 139"/>
                <a:gd name="T7" fmla="*/ 100 h 129"/>
                <a:gd name="T8" fmla="*/ 27 w 139"/>
                <a:gd name="T9" fmla="*/ 129 h 129"/>
                <a:gd name="T10" fmla="*/ 43 w 139"/>
                <a:gd name="T11" fmla="*/ 80 h 129"/>
                <a:gd name="T12" fmla="*/ 0 w 139"/>
                <a:gd name="T13" fmla="*/ 50 h 129"/>
                <a:gd name="T14" fmla="*/ 53 w 139"/>
                <a:gd name="T15" fmla="*/ 50 h 129"/>
                <a:gd name="T16" fmla="*/ 70 w 139"/>
                <a:gd name="T17" fmla="*/ 0 h 129"/>
                <a:gd name="T18" fmla="*/ 86 w 139"/>
                <a:gd name="T19" fmla="*/ 50 h 129"/>
                <a:gd name="T20" fmla="*/ 139 w 139"/>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129">
                  <a:moveTo>
                    <a:pt x="139" y="50"/>
                  </a:moveTo>
                  <a:lnTo>
                    <a:pt x="96" y="80"/>
                  </a:lnTo>
                  <a:lnTo>
                    <a:pt x="110" y="129"/>
                  </a:lnTo>
                  <a:lnTo>
                    <a:pt x="69" y="100"/>
                  </a:lnTo>
                  <a:lnTo>
                    <a:pt x="27" y="129"/>
                  </a:lnTo>
                  <a:lnTo>
                    <a:pt x="43" y="80"/>
                  </a:lnTo>
                  <a:lnTo>
                    <a:pt x="0" y="50"/>
                  </a:lnTo>
                  <a:lnTo>
                    <a:pt x="53" y="50"/>
                  </a:lnTo>
                  <a:lnTo>
                    <a:pt x="70" y="0"/>
                  </a:lnTo>
                  <a:lnTo>
                    <a:pt x="86" y="50"/>
                  </a:lnTo>
                  <a:lnTo>
                    <a:pt x="139"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0" name="Freeform 13"/>
            <p:cNvSpPr>
              <a:spLocks/>
            </p:cNvSpPr>
            <p:nvPr userDrawn="1"/>
          </p:nvSpPr>
          <p:spPr bwMode="auto">
            <a:xfrm>
              <a:off x="6124590" y="5272101"/>
              <a:ext cx="223838" cy="204788"/>
            </a:xfrm>
            <a:custGeom>
              <a:avLst/>
              <a:gdLst>
                <a:gd name="T0" fmla="*/ 141 w 141"/>
                <a:gd name="T1" fmla="*/ 50 h 129"/>
                <a:gd name="T2" fmla="*/ 98 w 141"/>
                <a:gd name="T3" fmla="*/ 82 h 129"/>
                <a:gd name="T4" fmla="*/ 113 w 141"/>
                <a:gd name="T5" fmla="*/ 129 h 129"/>
                <a:gd name="T6" fmla="*/ 71 w 141"/>
                <a:gd name="T7" fmla="*/ 100 h 129"/>
                <a:gd name="T8" fmla="*/ 27 w 141"/>
                <a:gd name="T9" fmla="*/ 129 h 129"/>
                <a:gd name="T10" fmla="*/ 45 w 141"/>
                <a:gd name="T11" fmla="*/ 82 h 129"/>
                <a:gd name="T12" fmla="*/ 0 w 141"/>
                <a:gd name="T13" fmla="*/ 50 h 129"/>
                <a:gd name="T14" fmla="*/ 55 w 141"/>
                <a:gd name="T15" fmla="*/ 50 h 129"/>
                <a:gd name="T16" fmla="*/ 72 w 141"/>
                <a:gd name="T17" fmla="*/ 0 h 129"/>
                <a:gd name="T18" fmla="*/ 88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8" y="82"/>
                  </a:lnTo>
                  <a:lnTo>
                    <a:pt x="113" y="129"/>
                  </a:lnTo>
                  <a:lnTo>
                    <a:pt x="71" y="100"/>
                  </a:lnTo>
                  <a:lnTo>
                    <a:pt x="27" y="129"/>
                  </a:lnTo>
                  <a:lnTo>
                    <a:pt x="45" y="82"/>
                  </a:lnTo>
                  <a:lnTo>
                    <a:pt x="0" y="50"/>
                  </a:lnTo>
                  <a:lnTo>
                    <a:pt x="55" y="50"/>
                  </a:lnTo>
                  <a:lnTo>
                    <a:pt x="72" y="0"/>
                  </a:lnTo>
                  <a:lnTo>
                    <a:pt x="88" y="50"/>
                  </a:lnTo>
                  <a:lnTo>
                    <a:pt x="141"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1" name="Freeform 14"/>
            <p:cNvSpPr>
              <a:spLocks/>
            </p:cNvSpPr>
            <p:nvPr userDrawn="1"/>
          </p:nvSpPr>
          <p:spPr bwMode="auto">
            <a:xfrm>
              <a:off x="6124590" y="5272101"/>
              <a:ext cx="223838" cy="204788"/>
            </a:xfrm>
            <a:custGeom>
              <a:avLst/>
              <a:gdLst>
                <a:gd name="T0" fmla="*/ 141 w 141"/>
                <a:gd name="T1" fmla="*/ 50 h 129"/>
                <a:gd name="T2" fmla="*/ 98 w 141"/>
                <a:gd name="T3" fmla="*/ 82 h 129"/>
                <a:gd name="T4" fmla="*/ 113 w 141"/>
                <a:gd name="T5" fmla="*/ 129 h 129"/>
                <a:gd name="T6" fmla="*/ 71 w 141"/>
                <a:gd name="T7" fmla="*/ 100 h 129"/>
                <a:gd name="T8" fmla="*/ 27 w 141"/>
                <a:gd name="T9" fmla="*/ 129 h 129"/>
                <a:gd name="T10" fmla="*/ 45 w 141"/>
                <a:gd name="T11" fmla="*/ 82 h 129"/>
                <a:gd name="T12" fmla="*/ 0 w 141"/>
                <a:gd name="T13" fmla="*/ 50 h 129"/>
                <a:gd name="T14" fmla="*/ 55 w 141"/>
                <a:gd name="T15" fmla="*/ 50 h 129"/>
                <a:gd name="T16" fmla="*/ 72 w 141"/>
                <a:gd name="T17" fmla="*/ 0 h 129"/>
                <a:gd name="T18" fmla="*/ 88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8" y="82"/>
                  </a:lnTo>
                  <a:lnTo>
                    <a:pt x="113" y="129"/>
                  </a:lnTo>
                  <a:lnTo>
                    <a:pt x="71" y="100"/>
                  </a:lnTo>
                  <a:lnTo>
                    <a:pt x="27" y="129"/>
                  </a:lnTo>
                  <a:lnTo>
                    <a:pt x="45" y="82"/>
                  </a:lnTo>
                  <a:lnTo>
                    <a:pt x="0" y="50"/>
                  </a:lnTo>
                  <a:lnTo>
                    <a:pt x="55" y="50"/>
                  </a:lnTo>
                  <a:lnTo>
                    <a:pt x="72" y="0"/>
                  </a:lnTo>
                  <a:lnTo>
                    <a:pt x="88" y="50"/>
                  </a:lnTo>
                  <a:lnTo>
                    <a:pt x="141"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2" name="Freeform 15"/>
            <p:cNvSpPr>
              <a:spLocks/>
            </p:cNvSpPr>
            <p:nvPr userDrawn="1"/>
          </p:nvSpPr>
          <p:spPr bwMode="auto">
            <a:xfrm>
              <a:off x="6367478" y="5029213"/>
              <a:ext cx="220663" cy="204788"/>
            </a:xfrm>
            <a:custGeom>
              <a:avLst/>
              <a:gdLst>
                <a:gd name="T0" fmla="*/ 139 w 139"/>
                <a:gd name="T1" fmla="*/ 50 h 129"/>
                <a:gd name="T2" fmla="*/ 96 w 139"/>
                <a:gd name="T3" fmla="*/ 81 h 129"/>
                <a:gd name="T4" fmla="*/ 111 w 139"/>
                <a:gd name="T5" fmla="*/ 129 h 129"/>
                <a:gd name="T6" fmla="*/ 69 w 139"/>
                <a:gd name="T7" fmla="*/ 100 h 129"/>
                <a:gd name="T8" fmla="*/ 27 w 139"/>
                <a:gd name="T9" fmla="*/ 129 h 129"/>
                <a:gd name="T10" fmla="*/ 43 w 139"/>
                <a:gd name="T11" fmla="*/ 81 h 129"/>
                <a:gd name="T12" fmla="*/ 0 w 139"/>
                <a:gd name="T13" fmla="*/ 50 h 129"/>
                <a:gd name="T14" fmla="*/ 53 w 139"/>
                <a:gd name="T15" fmla="*/ 50 h 129"/>
                <a:gd name="T16" fmla="*/ 70 w 139"/>
                <a:gd name="T17" fmla="*/ 0 h 129"/>
                <a:gd name="T18" fmla="*/ 86 w 139"/>
                <a:gd name="T19" fmla="*/ 50 h 129"/>
                <a:gd name="T20" fmla="*/ 139 w 139"/>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129">
                  <a:moveTo>
                    <a:pt x="139" y="50"/>
                  </a:moveTo>
                  <a:lnTo>
                    <a:pt x="96" y="81"/>
                  </a:lnTo>
                  <a:lnTo>
                    <a:pt x="111" y="129"/>
                  </a:lnTo>
                  <a:lnTo>
                    <a:pt x="69" y="100"/>
                  </a:lnTo>
                  <a:lnTo>
                    <a:pt x="27" y="129"/>
                  </a:lnTo>
                  <a:lnTo>
                    <a:pt x="43" y="81"/>
                  </a:lnTo>
                  <a:lnTo>
                    <a:pt x="0" y="50"/>
                  </a:lnTo>
                  <a:lnTo>
                    <a:pt x="53" y="50"/>
                  </a:lnTo>
                  <a:lnTo>
                    <a:pt x="70" y="0"/>
                  </a:lnTo>
                  <a:lnTo>
                    <a:pt x="86" y="50"/>
                  </a:lnTo>
                  <a:lnTo>
                    <a:pt x="139"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3" name="Freeform 16"/>
            <p:cNvSpPr>
              <a:spLocks/>
            </p:cNvSpPr>
            <p:nvPr userDrawn="1"/>
          </p:nvSpPr>
          <p:spPr bwMode="auto">
            <a:xfrm>
              <a:off x="6367478" y="5029213"/>
              <a:ext cx="220663" cy="204788"/>
            </a:xfrm>
            <a:custGeom>
              <a:avLst/>
              <a:gdLst>
                <a:gd name="T0" fmla="*/ 139 w 139"/>
                <a:gd name="T1" fmla="*/ 50 h 129"/>
                <a:gd name="T2" fmla="*/ 96 w 139"/>
                <a:gd name="T3" fmla="*/ 81 h 129"/>
                <a:gd name="T4" fmla="*/ 111 w 139"/>
                <a:gd name="T5" fmla="*/ 129 h 129"/>
                <a:gd name="T6" fmla="*/ 69 w 139"/>
                <a:gd name="T7" fmla="*/ 100 h 129"/>
                <a:gd name="T8" fmla="*/ 27 w 139"/>
                <a:gd name="T9" fmla="*/ 129 h 129"/>
                <a:gd name="T10" fmla="*/ 43 w 139"/>
                <a:gd name="T11" fmla="*/ 81 h 129"/>
                <a:gd name="T12" fmla="*/ 0 w 139"/>
                <a:gd name="T13" fmla="*/ 50 h 129"/>
                <a:gd name="T14" fmla="*/ 53 w 139"/>
                <a:gd name="T15" fmla="*/ 50 h 129"/>
                <a:gd name="T16" fmla="*/ 70 w 139"/>
                <a:gd name="T17" fmla="*/ 0 h 129"/>
                <a:gd name="T18" fmla="*/ 86 w 139"/>
                <a:gd name="T19" fmla="*/ 50 h 129"/>
                <a:gd name="T20" fmla="*/ 139 w 139"/>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129">
                  <a:moveTo>
                    <a:pt x="139" y="50"/>
                  </a:moveTo>
                  <a:lnTo>
                    <a:pt x="96" y="81"/>
                  </a:lnTo>
                  <a:lnTo>
                    <a:pt x="111" y="129"/>
                  </a:lnTo>
                  <a:lnTo>
                    <a:pt x="69" y="100"/>
                  </a:lnTo>
                  <a:lnTo>
                    <a:pt x="27" y="129"/>
                  </a:lnTo>
                  <a:lnTo>
                    <a:pt x="43" y="81"/>
                  </a:lnTo>
                  <a:lnTo>
                    <a:pt x="0" y="50"/>
                  </a:lnTo>
                  <a:lnTo>
                    <a:pt x="53" y="50"/>
                  </a:lnTo>
                  <a:lnTo>
                    <a:pt x="70" y="0"/>
                  </a:lnTo>
                  <a:lnTo>
                    <a:pt x="86" y="50"/>
                  </a:lnTo>
                  <a:lnTo>
                    <a:pt x="139"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4" name="Freeform 17"/>
            <p:cNvSpPr>
              <a:spLocks/>
            </p:cNvSpPr>
            <p:nvPr userDrawn="1"/>
          </p:nvSpPr>
          <p:spPr bwMode="auto">
            <a:xfrm>
              <a:off x="7040580" y="5029213"/>
              <a:ext cx="223838" cy="204788"/>
            </a:xfrm>
            <a:custGeom>
              <a:avLst/>
              <a:gdLst>
                <a:gd name="T0" fmla="*/ 141 w 141"/>
                <a:gd name="T1" fmla="*/ 50 h 129"/>
                <a:gd name="T2" fmla="*/ 96 w 141"/>
                <a:gd name="T3" fmla="*/ 81 h 129"/>
                <a:gd name="T4" fmla="*/ 111 w 141"/>
                <a:gd name="T5" fmla="*/ 129 h 129"/>
                <a:gd name="T6" fmla="*/ 69 w 141"/>
                <a:gd name="T7" fmla="*/ 100 h 129"/>
                <a:gd name="T8" fmla="*/ 27 w 141"/>
                <a:gd name="T9" fmla="*/ 129 h 129"/>
                <a:gd name="T10" fmla="*/ 43 w 141"/>
                <a:gd name="T11" fmla="*/ 81 h 129"/>
                <a:gd name="T12" fmla="*/ 0 w 141"/>
                <a:gd name="T13" fmla="*/ 50 h 129"/>
                <a:gd name="T14" fmla="*/ 54 w 141"/>
                <a:gd name="T15" fmla="*/ 50 h 129"/>
                <a:gd name="T16" fmla="*/ 70 w 141"/>
                <a:gd name="T17" fmla="*/ 0 h 129"/>
                <a:gd name="T18" fmla="*/ 86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1"/>
                  </a:lnTo>
                  <a:lnTo>
                    <a:pt x="111" y="129"/>
                  </a:lnTo>
                  <a:lnTo>
                    <a:pt x="69" y="100"/>
                  </a:lnTo>
                  <a:lnTo>
                    <a:pt x="27" y="129"/>
                  </a:lnTo>
                  <a:lnTo>
                    <a:pt x="43" y="81"/>
                  </a:lnTo>
                  <a:lnTo>
                    <a:pt x="0" y="50"/>
                  </a:lnTo>
                  <a:lnTo>
                    <a:pt x="54" y="50"/>
                  </a:lnTo>
                  <a:lnTo>
                    <a:pt x="70" y="0"/>
                  </a:lnTo>
                  <a:lnTo>
                    <a:pt x="86" y="50"/>
                  </a:lnTo>
                  <a:lnTo>
                    <a:pt x="141"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5" name="Freeform 18"/>
            <p:cNvSpPr>
              <a:spLocks/>
            </p:cNvSpPr>
            <p:nvPr userDrawn="1"/>
          </p:nvSpPr>
          <p:spPr bwMode="auto">
            <a:xfrm>
              <a:off x="7040580" y="5029213"/>
              <a:ext cx="223838" cy="204788"/>
            </a:xfrm>
            <a:custGeom>
              <a:avLst/>
              <a:gdLst>
                <a:gd name="T0" fmla="*/ 141 w 141"/>
                <a:gd name="T1" fmla="*/ 50 h 129"/>
                <a:gd name="T2" fmla="*/ 96 w 141"/>
                <a:gd name="T3" fmla="*/ 81 h 129"/>
                <a:gd name="T4" fmla="*/ 111 w 141"/>
                <a:gd name="T5" fmla="*/ 129 h 129"/>
                <a:gd name="T6" fmla="*/ 69 w 141"/>
                <a:gd name="T7" fmla="*/ 100 h 129"/>
                <a:gd name="T8" fmla="*/ 27 w 141"/>
                <a:gd name="T9" fmla="*/ 129 h 129"/>
                <a:gd name="T10" fmla="*/ 43 w 141"/>
                <a:gd name="T11" fmla="*/ 81 h 129"/>
                <a:gd name="T12" fmla="*/ 0 w 141"/>
                <a:gd name="T13" fmla="*/ 50 h 129"/>
                <a:gd name="T14" fmla="*/ 54 w 141"/>
                <a:gd name="T15" fmla="*/ 50 h 129"/>
                <a:gd name="T16" fmla="*/ 70 w 141"/>
                <a:gd name="T17" fmla="*/ 0 h 129"/>
                <a:gd name="T18" fmla="*/ 86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1"/>
                  </a:lnTo>
                  <a:lnTo>
                    <a:pt x="111" y="129"/>
                  </a:lnTo>
                  <a:lnTo>
                    <a:pt x="69" y="100"/>
                  </a:lnTo>
                  <a:lnTo>
                    <a:pt x="27" y="129"/>
                  </a:lnTo>
                  <a:lnTo>
                    <a:pt x="43" y="81"/>
                  </a:lnTo>
                  <a:lnTo>
                    <a:pt x="0" y="50"/>
                  </a:lnTo>
                  <a:lnTo>
                    <a:pt x="54" y="50"/>
                  </a:lnTo>
                  <a:lnTo>
                    <a:pt x="70" y="0"/>
                  </a:lnTo>
                  <a:lnTo>
                    <a:pt x="86" y="50"/>
                  </a:lnTo>
                  <a:lnTo>
                    <a:pt x="141"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6" name="Freeform 19"/>
            <p:cNvSpPr>
              <a:spLocks/>
            </p:cNvSpPr>
            <p:nvPr userDrawn="1"/>
          </p:nvSpPr>
          <p:spPr bwMode="auto">
            <a:xfrm>
              <a:off x="7285055" y="5272101"/>
              <a:ext cx="223838" cy="204788"/>
            </a:xfrm>
            <a:custGeom>
              <a:avLst/>
              <a:gdLst>
                <a:gd name="T0" fmla="*/ 141 w 141"/>
                <a:gd name="T1" fmla="*/ 50 h 129"/>
                <a:gd name="T2" fmla="*/ 96 w 141"/>
                <a:gd name="T3" fmla="*/ 82 h 129"/>
                <a:gd name="T4" fmla="*/ 112 w 141"/>
                <a:gd name="T5" fmla="*/ 129 h 129"/>
                <a:gd name="T6" fmla="*/ 71 w 141"/>
                <a:gd name="T7" fmla="*/ 100 h 129"/>
                <a:gd name="T8" fmla="*/ 27 w 141"/>
                <a:gd name="T9" fmla="*/ 129 h 129"/>
                <a:gd name="T10" fmla="*/ 43 w 141"/>
                <a:gd name="T11" fmla="*/ 82 h 129"/>
                <a:gd name="T12" fmla="*/ 0 w 141"/>
                <a:gd name="T13" fmla="*/ 50 h 129"/>
                <a:gd name="T14" fmla="*/ 55 w 141"/>
                <a:gd name="T15" fmla="*/ 50 h 129"/>
                <a:gd name="T16" fmla="*/ 72 w 141"/>
                <a:gd name="T17" fmla="*/ 0 h 129"/>
                <a:gd name="T18" fmla="*/ 87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2"/>
                  </a:lnTo>
                  <a:lnTo>
                    <a:pt x="112" y="129"/>
                  </a:lnTo>
                  <a:lnTo>
                    <a:pt x="71" y="100"/>
                  </a:lnTo>
                  <a:lnTo>
                    <a:pt x="27" y="129"/>
                  </a:lnTo>
                  <a:lnTo>
                    <a:pt x="43" y="82"/>
                  </a:lnTo>
                  <a:lnTo>
                    <a:pt x="0" y="50"/>
                  </a:lnTo>
                  <a:lnTo>
                    <a:pt x="55" y="50"/>
                  </a:lnTo>
                  <a:lnTo>
                    <a:pt x="72" y="0"/>
                  </a:lnTo>
                  <a:lnTo>
                    <a:pt x="87" y="50"/>
                  </a:lnTo>
                  <a:lnTo>
                    <a:pt x="141"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7" name="Freeform 20"/>
            <p:cNvSpPr>
              <a:spLocks/>
            </p:cNvSpPr>
            <p:nvPr userDrawn="1"/>
          </p:nvSpPr>
          <p:spPr bwMode="auto">
            <a:xfrm>
              <a:off x="7285055" y="5272101"/>
              <a:ext cx="223838" cy="204788"/>
            </a:xfrm>
            <a:custGeom>
              <a:avLst/>
              <a:gdLst>
                <a:gd name="T0" fmla="*/ 141 w 141"/>
                <a:gd name="T1" fmla="*/ 50 h 129"/>
                <a:gd name="T2" fmla="*/ 96 w 141"/>
                <a:gd name="T3" fmla="*/ 82 h 129"/>
                <a:gd name="T4" fmla="*/ 112 w 141"/>
                <a:gd name="T5" fmla="*/ 129 h 129"/>
                <a:gd name="T6" fmla="*/ 71 w 141"/>
                <a:gd name="T7" fmla="*/ 100 h 129"/>
                <a:gd name="T8" fmla="*/ 27 w 141"/>
                <a:gd name="T9" fmla="*/ 129 h 129"/>
                <a:gd name="T10" fmla="*/ 43 w 141"/>
                <a:gd name="T11" fmla="*/ 82 h 129"/>
                <a:gd name="T12" fmla="*/ 0 w 141"/>
                <a:gd name="T13" fmla="*/ 50 h 129"/>
                <a:gd name="T14" fmla="*/ 55 w 141"/>
                <a:gd name="T15" fmla="*/ 50 h 129"/>
                <a:gd name="T16" fmla="*/ 72 w 141"/>
                <a:gd name="T17" fmla="*/ 0 h 129"/>
                <a:gd name="T18" fmla="*/ 87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2"/>
                  </a:lnTo>
                  <a:lnTo>
                    <a:pt x="112" y="129"/>
                  </a:lnTo>
                  <a:lnTo>
                    <a:pt x="71" y="100"/>
                  </a:lnTo>
                  <a:lnTo>
                    <a:pt x="27" y="129"/>
                  </a:lnTo>
                  <a:lnTo>
                    <a:pt x="43" y="82"/>
                  </a:lnTo>
                  <a:lnTo>
                    <a:pt x="0" y="50"/>
                  </a:lnTo>
                  <a:lnTo>
                    <a:pt x="55" y="50"/>
                  </a:lnTo>
                  <a:lnTo>
                    <a:pt x="72" y="0"/>
                  </a:lnTo>
                  <a:lnTo>
                    <a:pt x="87" y="50"/>
                  </a:lnTo>
                  <a:lnTo>
                    <a:pt x="141"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8" name="Freeform 21"/>
            <p:cNvSpPr>
              <a:spLocks/>
            </p:cNvSpPr>
            <p:nvPr userDrawn="1"/>
          </p:nvSpPr>
          <p:spPr bwMode="auto">
            <a:xfrm>
              <a:off x="6121415" y="5956316"/>
              <a:ext cx="225426" cy="204788"/>
            </a:xfrm>
            <a:custGeom>
              <a:avLst/>
              <a:gdLst>
                <a:gd name="T0" fmla="*/ 142 w 142"/>
                <a:gd name="T1" fmla="*/ 50 h 129"/>
                <a:gd name="T2" fmla="*/ 97 w 142"/>
                <a:gd name="T3" fmla="*/ 81 h 129"/>
                <a:gd name="T4" fmla="*/ 113 w 142"/>
                <a:gd name="T5" fmla="*/ 129 h 129"/>
                <a:gd name="T6" fmla="*/ 71 w 142"/>
                <a:gd name="T7" fmla="*/ 100 h 129"/>
                <a:gd name="T8" fmla="*/ 28 w 142"/>
                <a:gd name="T9" fmla="*/ 129 h 129"/>
                <a:gd name="T10" fmla="*/ 44 w 142"/>
                <a:gd name="T11" fmla="*/ 81 h 129"/>
                <a:gd name="T12" fmla="*/ 0 w 142"/>
                <a:gd name="T13" fmla="*/ 50 h 129"/>
                <a:gd name="T14" fmla="*/ 55 w 142"/>
                <a:gd name="T15" fmla="*/ 50 h 129"/>
                <a:gd name="T16" fmla="*/ 73 w 142"/>
                <a:gd name="T17" fmla="*/ 0 h 129"/>
                <a:gd name="T18" fmla="*/ 87 w 142"/>
                <a:gd name="T19" fmla="*/ 50 h 129"/>
                <a:gd name="T20" fmla="*/ 142 w 142"/>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129">
                  <a:moveTo>
                    <a:pt x="142" y="50"/>
                  </a:moveTo>
                  <a:lnTo>
                    <a:pt x="97" y="81"/>
                  </a:lnTo>
                  <a:lnTo>
                    <a:pt x="113" y="129"/>
                  </a:lnTo>
                  <a:lnTo>
                    <a:pt x="71" y="100"/>
                  </a:lnTo>
                  <a:lnTo>
                    <a:pt x="28" y="129"/>
                  </a:lnTo>
                  <a:lnTo>
                    <a:pt x="44" y="81"/>
                  </a:lnTo>
                  <a:lnTo>
                    <a:pt x="0" y="50"/>
                  </a:lnTo>
                  <a:lnTo>
                    <a:pt x="55" y="50"/>
                  </a:lnTo>
                  <a:lnTo>
                    <a:pt x="73" y="0"/>
                  </a:lnTo>
                  <a:lnTo>
                    <a:pt x="87" y="50"/>
                  </a:lnTo>
                  <a:lnTo>
                    <a:pt x="142"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9" name="Freeform 22"/>
            <p:cNvSpPr>
              <a:spLocks/>
            </p:cNvSpPr>
            <p:nvPr userDrawn="1"/>
          </p:nvSpPr>
          <p:spPr bwMode="auto">
            <a:xfrm>
              <a:off x="6121415" y="5956316"/>
              <a:ext cx="225426" cy="204788"/>
            </a:xfrm>
            <a:custGeom>
              <a:avLst/>
              <a:gdLst>
                <a:gd name="T0" fmla="*/ 142 w 142"/>
                <a:gd name="T1" fmla="*/ 50 h 129"/>
                <a:gd name="T2" fmla="*/ 97 w 142"/>
                <a:gd name="T3" fmla="*/ 81 h 129"/>
                <a:gd name="T4" fmla="*/ 113 w 142"/>
                <a:gd name="T5" fmla="*/ 129 h 129"/>
                <a:gd name="T6" fmla="*/ 71 w 142"/>
                <a:gd name="T7" fmla="*/ 100 h 129"/>
                <a:gd name="T8" fmla="*/ 28 w 142"/>
                <a:gd name="T9" fmla="*/ 129 h 129"/>
                <a:gd name="T10" fmla="*/ 44 w 142"/>
                <a:gd name="T11" fmla="*/ 81 h 129"/>
                <a:gd name="T12" fmla="*/ 0 w 142"/>
                <a:gd name="T13" fmla="*/ 50 h 129"/>
                <a:gd name="T14" fmla="*/ 55 w 142"/>
                <a:gd name="T15" fmla="*/ 50 h 129"/>
                <a:gd name="T16" fmla="*/ 73 w 142"/>
                <a:gd name="T17" fmla="*/ 0 h 129"/>
                <a:gd name="T18" fmla="*/ 87 w 142"/>
                <a:gd name="T19" fmla="*/ 50 h 129"/>
                <a:gd name="T20" fmla="*/ 142 w 142"/>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129">
                  <a:moveTo>
                    <a:pt x="142" y="50"/>
                  </a:moveTo>
                  <a:lnTo>
                    <a:pt x="97" y="81"/>
                  </a:lnTo>
                  <a:lnTo>
                    <a:pt x="113" y="129"/>
                  </a:lnTo>
                  <a:lnTo>
                    <a:pt x="71" y="100"/>
                  </a:lnTo>
                  <a:lnTo>
                    <a:pt x="28" y="129"/>
                  </a:lnTo>
                  <a:lnTo>
                    <a:pt x="44" y="81"/>
                  </a:lnTo>
                  <a:lnTo>
                    <a:pt x="0" y="50"/>
                  </a:lnTo>
                  <a:lnTo>
                    <a:pt x="55" y="50"/>
                  </a:lnTo>
                  <a:lnTo>
                    <a:pt x="73" y="0"/>
                  </a:lnTo>
                  <a:lnTo>
                    <a:pt x="87" y="50"/>
                  </a:lnTo>
                  <a:lnTo>
                    <a:pt x="142"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40" name="Freeform 23"/>
            <p:cNvSpPr>
              <a:spLocks/>
            </p:cNvSpPr>
            <p:nvPr userDrawn="1"/>
          </p:nvSpPr>
          <p:spPr bwMode="auto">
            <a:xfrm>
              <a:off x="6364303" y="6207141"/>
              <a:ext cx="222251" cy="206376"/>
            </a:xfrm>
            <a:custGeom>
              <a:avLst/>
              <a:gdLst>
                <a:gd name="T0" fmla="*/ 140 w 140"/>
                <a:gd name="T1" fmla="*/ 51 h 130"/>
                <a:gd name="T2" fmla="*/ 96 w 140"/>
                <a:gd name="T3" fmla="*/ 82 h 130"/>
                <a:gd name="T4" fmla="*/ 111 w 140"/>
                <a:gd name="T5" fmla="*/ 130 h 130"/>
                <a:gd name="T6" fmla="*/ 69 w 140"/>
                <a:gd name="T7" fmla="*/ 100 h 130"/>
                <a:gd name="T8" fmla="*/ 27 w 140"/>
                <a:gd name="T9" fmla="*/ 130 h 130"/>
                <a:gd name="T10" fmla="*/ 43 w 140"/>
                <a:gd name="T11" fmla="*/ 82 h 130"/>
                <a:gd name="T12" fmla="*/ 0 w 140"/>
                <a:gd name="T13" fmla="*/ 51 h 130"/>
                <a:gd name="T14" fmla="*/ 53 w 140"/>
                <a:gd name="T15" fmla="*/ 51 h 130"/>
                <a:gd name="T16" fmla="*/ 71 w 140"/>
                <a:gd name="T17" fmla="*/ 0 h 130"/>
                <a:gd name="T18" fmla="*/ 87 w 140"/>
                <a:gd name="T19" fmla="*/ 51 h 130"/>
                <a:gd name="T20" fmla="*/ 140 w 140"/>
                <a:gd name="T21" fmla="*/ 5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 h="130">
                  <a:moveTo>
                    <a:pt x="140" y="51"/>
                  </a:moveTo>
                  <a:lnTo>
                    <a:pt x="96" y="82"/>
                  </a:lnTo>
                  <a:lnTo>
                    <a:pt x="111" y="130"/>
                  </a:lnTo>
                  <a:lnTo>
                    <a:pt x="69" y="100"/>
                  </a:lnTo>
                  <a:lnTo>
                    <a:pt x="27" y="130"/>
                  </a:lnTo>
                  <a:lnTo>
                    <a:pt x="43" y="82"/>
                  </a:lnTo>
                  <a:lnTo>
                    <a:pt x="0" y="51"/>
                  </a:lnTo>
                  <a:lnTo>
                    <a:pt x="53" y="51"/>
                  </a:lnTo>
                  <a:lnTo>
                    <a:pt x="71" y="0"/>
                  </a:lnTo>
                  <a:lnTo>
                    <a:pt x="87" y="51"/>
                  </a:lnTo>
                  <a:lnTo>
                    <a:pt x="140" y="5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41" name="Freeform 24"/>
            <p:cNvSpPr>
              <a:spLocks/>
            </p:cNvSpPr>
            <p:nvPr userDrawn="1"/>
          </p:nvSpPr>
          <p:spPr bwMode="auto">
            <a:xfrm>
              <a:off x="6364303" y="6207141"/>
              <a:ext cx="222251" cy="206376"/>
            </a:xfrm>
            <a:custGeom>
              <a:avLst/>
              <a:gdLst>
                <a:gd name="T0" fmla="*/ 140 w 140"/>
                <a:gd name="T1" fmla="*/ 51 h 130"/>
                <a:gd name="T2" fmla="*/ 96 w 140"/>
                <a:gd name="T3" fmla="*/ 82 h 130"/>
                <a:gd name="T4" fmla="*/ 111 w 140"/>
                <a:gd name="T5" fmla="*/ 130 h 130"/>
                <a:gd name="T6" fmla="*/ 69 w 140"/>
                <a:gd name="T7" fmla="*/ 100 h 130"/>
                <a:gd name="T8" fmla="*/ 27 w 140"/>
                <a:gd name="T9" fmla="*/ 130 h 130"/>
                <a:gd name="T10" fmla="*/ 43 w 140"/>
                <a:gd name="T11" fmla="*/ 82 h 130"/>
                <a:gd name="T12" fmla="*/ 0 w 140"/>
                <a:gd name="T13" fmla="*/ 51 h 130"/>
                <a:gd name="T14" fmla="*/ 53 w 140"/>
                <a:gd name="T15" fmla="*/ 51 h 130"/>
                <a:gd name="T16" fmla="*/ 71 w 140"/>
                <a:gd name="T17" fmla="*/ 0 h 130"/>
                <a:gd name="T18" fmla="*/ 87 w 140"/>
                <a:gd name="T19" fmla="*/ 51 h 130"/>
                <a:gd name="T20" fmla="*/ 140 w 140"/>
                <a:gd name="T21" fmla="*/ 5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 h="130">
                  <a:moveTo>
                    <a:pt x="140" y="51"/>
                  </a:moveTo>
                  <a:lnTo>
                    <a:pt x="96" y="82"/>
                  </a:lnTo>
                  <a:lnTo>
                    <a:pt x="111" y="130"/>
                  </a:lnTo>
                  <a:lnTo>
                    <a:pt x="69" y="100"/>
                  </a:lnTo>
                  <a:lnTo>
                    <a:pt x="27" y="130"/>
                  </a:lnTo>
                  <a:lnTo>
                    <a:pt x="43" y="82"/>
                  </a:lnTo>
                  <a:lnTo>
                    <a:pt x="0" y="51"/>
                  </a:lnTo>
                  <a:lnTo>
                    <a:pt x="53" y="51"/>
                  </a:lnTo>
                  <a:lnTo>
                    <a:pt x="71" y="0"/>
                  </a:lnTo>
                  <a:lnTo>
                    <a:pt x="87" y="51"/>
                  </a:lnTo>
                  <a:lnTo>
                    <a:pt x="140" y="51"/>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42" name="Freeform 25"/>
            <p:cNvSpPr>
              <a:spLocks/>
            </p:cNvSpPr>
            <p:nvPr userDrawn="1"/>
          </p:nvSpPr>
          <p:spPr bwMode="auto">
            <a:xfrm>
              <a:off x="7045342" y="6207141"/>
              <a:ext cx="223838" cy="206376"/>
            </a:xfrm>
            <a:custGeom>
              <a:avLst/>
              <a:gdLst>
                <a:gd name="T0" fmla="*/ 141 w 141"/>
                <a:gd name="T1" fmla="*/ 51 h 130"/>
                <a:gd name="T2" fmla="*/ 96 w 141"/>
                <a:gd name="T3" fmla="*/ 82 h 130"/>
                <a:gd name="T4" fmla="*/ 111 w 141"/>
                <a:gd name="T5" fmla="*/ 130 h 130"/>
                <a:gd name="T6" fmla="*/ 71 w 141"/>
                <a:gd name="T7" fmla="*/ 100 h 130"/>
                <a:gd name="T8" fmla="*/ 27 w 141"/>
                <a:gd name="T9" fmla="*/ 130 h 130"/>
                <a:gd name="T10" fmla="*/ 43 w 141"/>
                <a:gd name="T11" fmla="*/ 82 h 130"/>
                <a:gd name="T12" fmla="*/ 0 w 141"/>
                <a:gd name="T13" fmla="*/ 51 h 130"/>
                <a:gd name="T14" fmla="*/ 55 w 141"/>
                <a:gd name="T15" fmla="*/ 51 h 130"/>
                <a:gd name="T16" fmla="*/ 72 w 141"/>
                <a:gd name="T17" fmla="*/ 0 h 130"/>
                <a:gd name="T18" fmla="*/ 87 w 141"/>
                <a:gd name="T19" fmla="*/ 51 h 130"/>
                <a:gd name="T20" fmla="*/ 141 w 141"/>
                <a:gd name="T21" fmla="*/ 5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30">
                  <a:moveTo>
                    <a:pt x="141" y="51"/>
                  </a:moveTo>
                  <a:lnTo>
                    <a:pt x="96" y="82"/>
                  </a:lnTo>
                  <a:lnTo>
                    <a:pt x="111" y="130"/>
                  </a:lnTo>
                  <a:lnTo>
                    <a:pt x="71" y="100"/>
                  </a:lnTo>
                  <a:lnTo>
                    <a:pt x="27" y="130"/>
                  </a:lnTo>
                  <a:lnTo>
                    <a:pt x="43" y="82"/>
                  </a:lnTo>
                  <a:lnTo>
                    <a:pt x="0" y="51"/>
                  </a:lnTo>
                  <a:lnTo>
                    <a:pt x="55" y="51"/>
                  </a:lnTo>
                  <a:lnTo>
                    <a:pt x="72" y="0"/>
                  </a:lnTo>
                  <a:lnTo>
                    <a:pt x="87" y="51"/>
                  </a:lnTo>
                  <a:lnTo>
                    <a:pt x="141" y="5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43" name="Freeform 26"/>
            <p:cNvSpPr>
              <a:spLocks/>
            </p:cNvSpPr>
            <p:nvPr userDrawn="1"/>
          </p:nvSpPr>
          <p:spPr bwMode="auto">
            <a:xfrm>
              <a:off x="7045342" y="6207141"/>
              <a:ext cx="223838" cy="206376"/>
            </a:xfrm>
            <a:custGeom>
              <a:avLst/>
              <a:gdLst>
                <a:gd name="T0" fmla="*/ 141 w 141"/>
                <a:gd name="T1" fmla="*/ 51 h 130"/>
                <a:gd name="T2" fmla="*/ 96 w 141"/>
                <a:gd name="T3" fmla="*/ 82 h 130"/>
                <a:gd name="T4" fmla="*/ 111 w 141"/>
                <a:gd name="T5" fmla="*/ 130 h 130"/>
                <a:gd name="T6" fmla="*/ 71 w 141"/>
                <a:gd name="T7" fmla="*/ 100 h 130"/>
                <a:gd name="T8" fmla="*/ 27 w 141"/>
                <a:gd name="T9" fmla="*/ 130 h 130"/>
                <a:gd name="T10" fmla="*/ 43 w 141"/>
                <a:gd name="T11" fmla="*/ 82 h 130"/>
                <a:gd name="T12" fmla="*/ 0 w 141"/>
                <a:gd name="T13" fmla="*/ 51 h 130"/>
                <a:gd name="T14" fmla="*/ 55 w 141"/>
                <a:gd name="T15" fmla="*/ 51 h 130"/>
                <a:gd name="T16" fmla="*/ 72 w 141"/>
                <a:gd name="T17" fmla="*/ 0 h 130"/>
                <a:gd name="T18" fmla="*/ 87 w 141"/>
                <a:gd name="T19" fmla="*/ 51 h 130"/>
                <a:gd name="T20" fmla="*/ 141 w 141"/>
                <a:gd name="T21" fmla="*/ 5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30">
                  <a:moveTo>
                    <a:pt x="141" y="51"/>
                  </a:moveTo>
                  <a:lnTo>
                    <a:pt x="96" y="82"/>
                  </a:lnTo>
                  <a:lnTo>
                    <a:pt x="111" y="130"/>
                  </a:lnTo>
                  <a:lnTo>
                    <a:pt x="71" y="100"/>
                  </a:lnTo>
                  <a:lnTo>
                    <a:pt x="27" y="130"/>
                  </a:lnTo>
                  <a:lnTo>
                    <a:pt x="43" y="82"/>
                  </a:lnTo>
                  <a:lnTo>
                    <a:pt x="0" y="51"/>
                  </a:lnTo>
                  <a:lnTo>
                    <a:pt x="55" y="51"/>
                  </a:lnTo>
                  <a:lnTo>
                    <a:pt x="72" y="0"/>
                  </a:lnTo>
                  <a:lnTo>
                    <a:pt x="87" y="51"/>
                  </a:lnTo>
                  <a:lnTo>
                    <a:pt x="141" y="51"/>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44" name="Freeform 27"/>
            <p:cNvSpPr>
              <a:spLocks/>
            </p:cNvSpPr>
            <p:nvPr userDrawn="1"/>
          </p:nvSpPr>
          <p:spPr bwMode="auto">
            <a:xfrm>
              <a:off x="7288230" y="5956316"/>
              <a:ext cx="223838" cy="204788"/>
            </a:xfrm>
            <a:custGeom>
              <a:avLst/>
              <a:gdLst>
                <a:gd name="T0" fmla="*/ 141 w 141"/>
                <a:gd name="T1" fmla="*/ 50 h 129"/>
                <a:gd name="T2" fmla="*/ 98 w 141"/>
                <a:gd name="T3" fmla="*/ 81 h 129"/>
                <a:gd name="T4" fmla="*/ 112 w 141"/>
                <a:gd name="T5" fmla="*/ 129 h 129"/>
                <a:gd name="T6" fmla="*/ 70 w 141"/>
                <a:gd name="T7" fmla="*/ 100 h 129"/>
                <a:gd name="T8" fmla="*/ 27 w 141"/>
                <a:gd name="T9" fmla="*/ 129 h 129"/>
                <a:gd name="T10" fmla="*/ 45 w 141"/>
                <a:gd name="T11" fmla="*/ 81 h 129"/>
                <a:gd name="T12" fmla="*/ 0 w 141"/>
                <a:gd name="T13" fmla="*/ 50 h 129"/>
                <a:gd name="T14" fmla="*/ 54 w 141"/>
                <a:gd name="T15" fmla="*/ 50 h 129"/>
                <a:gd name="T16" fmla="*/ 72 w 141"/>
                <a:gd name="T17" fmla="*/ 0 h 129"/>
                <a:gd name="T18" fmla="*/ 88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8" y="81"/>
                  </a:lnTo>
                  <a:lnTo>
                    <a:pt x="112" y="129"/>
                  </a:lnTo>
                  <a:lnTo>
                    <a:pt x="70" y="100"/>
                  </a:lnTo>
                  <a:lnTo>
                    <a:pt x="27" y="129"/>
                  </a:lnTo>
                  <a:lnTo>
                    <a:pt x="45" y="81"/>
                  </a:lnTo>
                  <a:lnTo>
                    <a:pt x="0" y="50"/>
                  </a:lnTo>
                  <a:lnTo>
                    <a:pt x="54" y="50"/>
                  </a:lnTo>
                  <a:lnTo>
                    <a:pt x="72" y="0"/>
                  </a:lnTo>
                  <a:lnTo>
                    <a:pt x="88" y="50"/>
                  </a:lnTo>
                  <a:lnTo>
                    <a:pt x="141"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45" name="Freeform 28"/>
            <p:cNvSpPr>
              <a:spLocks/>
            </p:cNvSpPr>
            <p:nvPr userDrawn="1"/>
          </p:nvSpPr>
          <p:spPr bwMode="auto">
            <a:xfrm>
              <a:off x="7288230" y="5956316"/>
              <a:ext cx="223838" cy="204788"/>
            </a:xfrm>
            <a:custGeom>
              <a:avLst/>
              <a:gdLst>
                <a:gd name="T0" fmla="*/ 141 w 141"/>
                <a:gd name="T1" fmla="*/ 50 h 129"/>
                <a:gd name="T2" fmla="*/ 98 w 141"/>
                <a:gd name="T3" fmla="*/ 81 h 129"/>
                <a:gd name="T4" fmla="*/ 112 w 141"/>
                <a:gd name="T5" fmla="*/ 129 h 129"/>
                <a:gd name="T6" fmla="*/ 70 w 141"/>
                <a:gd name="T7" fmla="*/ 100 h 129"/>
                <a:gd name="T8" fmla="*/ 27 w 141"/>
                <a:gd name="T9" fmla="*/ 129 h 129"/>
                <a:gd name="T10" fmla="*/ 45 w 141"/>
                <a:gd name="T11" fmla="*/ 81 h 129"/>
                <a:gd name="T12" fmla="*/ 0 w 141"/>
                <a:gd name="T13" fmla="*/ 50 h 129"/>
                <a:gd name="T14" fmla="*/ 54 w 141"/>
                <a:gd name="T15" fmla="*/ 50 h 129"/>
                <a:gd name="T16" fmla="*/ 72 w 141"/>
                <a:gd name="T17" fmla="*/ 0 h 129"/>
                <a:gd name="T18" fmla="*/ 88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8" y="81"/>
                  </a:lnTo>
                  <a:lnTo>
                    <a:pt x="112" y="129"/>
                  </a:lnTo>
                  <a:lnTo>
                    <a:pt x="70" y="100"/>
                  </a:lnTo>
                  <a:lnTo>
                    <a:pt x="27" y="129"/>
                  </a:lnTo>
                  <a:lnTo>
                    <a:pt x="45" y="81"/>
                  </a:lnTo>
                  <a:lnTo>
                    <a:pt x="0" y="50"/>
                  </a:lnTo>
                  <a:lnTo>
                    <a:pt x="54" y="50"/>
                  </a:lnTo>
                  <a:lnTo>
                    <a:pt x="72" y="0"/>
                  </a:lnTo>
                  <a:lnTo>
                    <a:pt x="88" y="50"/>
                  </a:lnTo>
                  <a:lnTo>
                    <a:pt x="141"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46" name="Freeform 29"/>
            <p:cNvSpPr>
              <a:spLocks/>
            </p:cNvSpPr>
            <p:nvPr userDrawn="1"/>
          </p:nvSpPr>
          <p:spPr bwMode="auto">
            <a:xfrm>
              <a:off x="7378718" y="5619765"/>
              <a:ext cx="225426" cy="204788"/>
            </a:xfrm>
            <a:custGeom>
              <a:avLst/>
              <a:gdLst>
                <a:gd name="T0" fmla="*/ 142 w 142"/>
                <a:gd name="T1" fmla="*/ 50 h 129"/>
                <a:gd name="T2" fmla="*/ 97 w 142"/>
                <a:gd name="T3" fmla="*/ 80 h 129"/>
                <a:gd name="T4" fmla="*/ 111 w 142"/>
                <a:gd name="T5" fmla="*/ 129 h 129"/>
                <a:gd name="T6" fmla="*/ 71 w 142"/>
                <a:gd name="T7" fmla="*/ 100 h 129"/>
                <a:gd name="T8" fmla="*/ 28 w 142"/>
                <a:gd name="T9" fmla="*/ 129 h 129"/>
                <a:gd name="T10" fmla="*/ 44 w 142"/>
                <a:gd name="T11" fmla="*/ 80 h 129"/>
                <a:gd name="T12" fmla="*/ 0 w 142"/>
                <a:gd name="T13" fmla="*/ 50 h 129"/>
                <a:gd name="T14" fmla="*/ 55 w 142"/>
                <a:gd name="T15" fmla="*/ 50 h 129"/>
                <a:gd name="T16" fmla="*/ 71 w 142"/>
                <a:gd name="T17" fmla="*/ 0 h 129"/>
                <a:gd name="T18" fmla="*/ 87 w 142"/>
                <a:gd name="T19" fmla="*/ 50 h 129"/>
                <a:gd name="T20" fmla="*/ 142 w 142"/>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129">
                  <a:moveTo>
                    <a:pt x="142" y="50"/>
                  </a:moveTo>
                  <a:lnTo>
                    <a:pt x="97" y="80"/>
                  </a:lnTo>
                  <a:lnTo>
                    <a:pt x="111" y="129"/>
                  </a:lnTo>
                  <a:lnTo>
                    <a:pt x="71" y="100"/>
                  </a:lnTo>
                  <a:lnTo>
                    <a:pt x="28" y="129"/>
                  </a:lnTo>
                  <a:lnTo>
                    <a:pt x="44" y="80"/>
                  </a:lnTo>
                  <a:lnTo>
                    <a:pt x="0" y="50"/>
                  </a:lnTo>
                  <a:lnTo>
                    <a:pt x="55" y="50"/>
                  </a:lnTo>
                  <a:lnTo>
                    <a:pt x="71" y="0"/>
                  </a:lnTo>
                  <a:lnTo>
                    <a:pt x="87" y="50"/>
                  </a:lnTo>
                  <a:lnTo>
                    <a:pt x="142"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47" name="Freeform 30"/>
            <p:cNvSpPr>
              <a:spLocks/>
            </p:cNvSpPr>
            <p:nvPr userDrawn="1"/>
          </p:nvSpPr>
          <p:spPr bwMode="auto">
            <a:xfrm>
              <a:off x="7378718" y="5619765"/>
              <a:ext cx="225426" cy="204788"/>
            </a:xfrm>
            <a:custGeom>
              <a:avLst/>
              <a:gdLst>
                <a:gd name="T0" fmla="*/ 142 w 142"/>
                <a:gd name="T1" fmla="*/ 50 h 129"/>
                <a:gd name="T2" fmla="*/ 97 w 142"/>
                <a:gd name="T3" fmla="*/ 80 h 129"/>
                <a:gd name="T4" fmla="*/ 111 w 142"/>
                <a:gd name="T5" fmla="*/ 129 h 129"/>
                <a:gd name="T6" fmla="*/ 71 w 142"/>
                <a:gd name="T7" fmla="*/ 100 h 129"/>
                <a:gd name="T8" fmla="*/ 28 w 142"/>
                <a:gd name="T9" fmla="*/ 129 h 129"/>
                <a:gd name="T10" fmla="*/ 44 w 142"/>
                <a:gd name="T11" fmla="*/ 80 h 129"/>
                <a:gd name="T12" fmla="*/ 0 w 142"/>
                <a:gd name="T13" fmla="*/ 50 h 129"/>
                <a:gd name="T14" fmla="*/ 55 w 142"/>
                <a:gd name="T15" fmla="*/ 50 h 129"/>
                <a:gd name="T16" fmla="*/ 71 w 142"/>
                <a:gd name="T17" fmla="*/ 0 h 129"/>
                <a:gd name="T18" fmla="*/ 87 w 142"/>
                <a:gd name="T19" fmla="*/ 50 h 129"/>
                <a:gd name="T20" fmla="*/ 142 w 142"/>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129">
                  <a:moveTo>
                    <a:pt x="142" y="50"/>
                  </a:moveTo>
                  <a:lnTo>
                    <a:pt x="97" y="80"/>
                  </a:lnTo>
                  <a:lnTo>
                    <a:pt x="111" y="129"/>
                  </a:lnTo>
                  <a:lnTo>
                    <a:pt x="71" y="100"/>
                  </a:lnTo>
                  <a:lnTo>
                    <a:pt x="28" y="129"/>
                  </a:lnTo>
                  <a:lnTo>
                    <a:pt x="44" y="80"/>
                  </a:lnTo>
                  <a:lnTo>
                    <a:pt x="0" y="50"/>
                  </a:lnTo>
                  <a:lnTo>
                    <a:pt x="55" y="50"/>
                  </a:lnTo>
                  <a:lnTo>
                    <a:pt x="71" y="0"/>
                  </a:lnTo>
                  <a:lnTo>
                    <a:pt x="87" y="50"/>
                  </a:lnTo>
                  <a:lnTo>
                    <a:pt x="142"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
        <p:nvSpPr>
          <p:cNvPr id="4" name="Rectangle 3"/>
          <p:cNvSpPr/>
          <p:nvPr userDrawn="1"/>
        </p:nvSpPr>
        <p:spPr>
          <a:xfrm>
            <a:off x="362553" y="6442462"/>
            <a:ext cx="6873875" cy="261610"/>
          </a:xfrm>
          <a:prstGeom prst="rect">
            <a:avLst/>
          </a:prstGeom>
        </p:spPr>
        <p:txBody>
          <a:bodyPr wrap="square">
            <a:spAutoFit/>
          </a:bodyPr>
          <a:lstStyle/>
          <a:p>
            <a:r>
              <a:rPr lang="en-GB" sz="1100" b="0" i="0" u="none" strike="noStrike" kern="1200" baseline="0" dirty="0">
                <a:solidFill>
                  <a:schemeClr val="accent5">
                    <a:lumMod val="75000"/>
                  </a:schemeClr>
                </a:solidFill>
                <a:latin typeface="+mn-lt"/>
                <a:ea typeface="+mn-ea"/>
                <a:cs typeface="+mn-cs"/>
              </a:rPr>
              <a:t>European Union Agency for Network and Information Security</a:t>
            </a:r>
            <a:endParaRPr lang="en-GB" sz="1100" dirty="0">
              <a:solidFill>
                <a:schemeClr val="accent5">
                  <a:lumMod val="75000"/>
                </a:schemeClr>
              </a:solidFill>
            </a:endParaRPr>
          </a:p>
        </p:txBody>
      </p:sp>
      <p:pic>
        <p:nvPicPr>
          <p:cNvPr id="49" name="Picture 4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31800" y="300463"/>
            <a:ext cx="879853" cy="842538"/>
          </a:xfrm>
          <a:prstGeom prst="rect">
            <a:avLst/>
          </a:prstGeom>
        </p:spPr>
      </p:pic>
    </p:spTree>
    <p:extLst>
      <p:ext uri="{BB962C8B-B14F-4D97-AF65-F5344CB8AC3E}">
        <p14:creationId xmlns:p14="http://schemas.microsoft.com/office/powerpoint/2010/main" val="56809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300" y="1638300"/>
            <a:ext cx="82799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1678828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endParaRPr lang="en-GB"/>
          </a:p>
        </p:txBody>
      </p:sp>
      <p:sp>
        <p:nvSpPr>
          <p:cNvPr id="8" name="Picture Placeholder 7"/>
          <p:cNvSpPr>
            <a:spLocks noGrp="1"/>
          </p:cNvSpPr>
          <p:nvPr>
            <p:ph type="pic" sz="quarter" idx="13"/>
          </p:nvPr>
        </p:nvSpPr>
        <p:spPr>
          <a:xfrm>
            <a:off x="441325" y="1638300"/>
            <a:ext cx="8262938" cy="4489450"/>
          </a:xfrm>
        </p:spPr>
        <p:txBody>
          <a:bodyPr/>
          <a:lstStyle/>
          <a:p>
            <a:r>
              <a:rPr lang="en-US"/>
              <a:t>Click icon to add picture</a:t>
            </a:r>
            <a:endParaRPr lang="en-GB"/>
          </a:p>
        </p:txBody>
      </p:sp>
    </p:spTree>
    <p:extLst>
      <p:ext uri="{BB962C8B-B14F-4D97-AF65-F5344CB8AC3E}">
        <p14:creationId xmlns:p14="http://schemas.microsoft.com/office/powerpoint/2010/main" val="2141015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32300" y="1638299"/>
            <a:ext cx="3886200" cy="45005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10760" y="1638299"/>
            <a:ext cx="3886200" cy="45005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t>Short name of the powerpoint presentation, maximum length two thirds of the page</a:t>
            </a:r>
            <a:endParaRPr lang="en-GB"/>
          </a:p>
        </p:txBody>
      </p:sp>
      <p:sp>
        <p:nvSpPr>
          <p:cNvPr id="8" name="Title 7"/>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3880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Row)">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32299" y="1638299"/>
            <a:ext cx="8271963" cy="2160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324" y="3958805"/>
            <a:ext cx="8271963" cy="2160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t>Short name of the powerpoint presentation, maximum length two thirds of the page</a:t>
            </a:r>
            <a:endParaRPr lang="en-GB"/>
          </a:p>
        </p:txBody>
      </p:sp>
      <p:sp>
        <p:nvSpPr>
          <p:cNvPr id="8" name="Title 7"/>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9780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ight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32299" y="1638299"/>
            <a:ext cx="2016000" cy="2196000"/>
          </a:xfrm>
          <a:prstGeom prst="rect">
            <a:avLst/>
          </a:prstGeom>
          <a:solidFill>
            <a:schemeClr val="accent1"/>
          </a:solidFill>
          <a:ln>
            <a:noFill/>
          </a:ln>
        </p:spPr>
        <p:txBody>
          <a:bodyPr>
            <a:normAutofit/>
          </a:bodyPr>
          <a:lstStyle>
            <a:lvl1pPr>
              <a:defRPr sz="1400" b="1">
                <a:solidFill>
                  <a:schemeClr val="tx1"/>
                </a:solidFill>
              </a:defRPr>
            </a:lvl1pPr>
            <a:lvl2pPr marL="180975" indent="-166688">
              <a:defRPr sz="1400">
                <a:solidFill>
                  <a:schemeClr val="tx1"/>
                </a:solidFill>
              </a:defRPr>
            </a:lvl2pPr>
            <a:lvl3pPr marL="449263" indent="-182563">
              <a:defRPr sz="1200">
                <a:solidFill>
                  <a:schemeClr val="tx1"/>
                </a:solidFill>
              </a:defRPr>
            </a:lvl3pPr>
            <a:lvl4pPr marL="715963" indent="-180975">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t>Short name of the powerpoint presentation, maximum length two thirds of the page</a:t>
            </a:r>
            <a:endParaRPr lang="en-GB"/>
          </a:p>
        </p:txBody>
      </p:sp>
      <p:sp>
        <p:nvSpPr>
          <p:cNvPr id="8" name="Title 7"/>
          <p:cNvSpPr>
            <a:spLocks noGrp="1"/>
          </p:cNvSpPr>
          <p:nvPr>
            <p:ph type="title"/>
          </p:nvPr>
        </p:nvSpPr>
        <p:spPr/>
        <p:txBody>
          <a:bodyPr/>
          <a:lstStyle/>
          <a:p>
            <a:r>
              <a:rPr lang="en-US"/>
              <a:t>Click to edit Master title style</a:t>
            </a:r>
            <a:endParaRPr lang="en-GB"/>
          </a:p>
        </p:txBody>
      </p:sp>
      <p:sp>
        <p:nvSpPr>
          <p:cNvPr id="15" name="Content Placeholder 2"/>
          <p:cNvSpPr>
            <a:spLocks noGrp="1"/>
          </p:cNvSpPr>
          <p:nvPr>
            <p:ph sz="half" idx="18"/>
          </p:nvPr>
        </p:nvSpPr>
        <p:spPr>
          <a:xfrm>
            <a:off x="4602941" y="1638299"/>
            <a:ext cx="2016000" cy="2196000"/>
          </a:xfrm>
          <a:prstGeom prst="rect">
            <a:avLst/>
          </a:prstGeom>
          <a:solidFill>
            <a:schemeClr val="accent1"/>
          </a:solidFill>
          <a:ln>
            <a:noFill/>
          </a:ln>
        </p:spPr>
        <p:txBody>
          <a:bodyPr>
            <a:normAutofit/>
          </a:bodyPr>
          <a:lstStyle>
            <a:lvl1pPr>
              <a:defRPr sz="1400" b="1">
                <a:solidFill>
                  <a:schemeClr val="tx1"/>
                </a:solidFill>
              </a:defRPr>
            </a:lvl1pPr>
            <a:lvl2pPr marL="180975" indent="-166688">
              <a:defRPr sz="1400">
                <a:solidFill>
                  <a:schemeClr val="tx1"/>
                </a:solidFill>
              </a:defRPr>
            </a:lvl2pPr>
            <a:lvl3pPr marL="449263" indent="-182563">
              <a:defRPr sz="1200">
                <a:solidFill>
                  <a:schemeClr val="tx1"/>
                </a:solidFill>
              </a:defRPr>
            </a:lvl3pPr>
            <a:lvl4pPr marL="715963" indent="-180975">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9"/>
          </p:nvPr>
        </p:nvSpPr>
        <p:spPr>
          <a:xfrm>
            <a:off x="2517620" y="3931750"/>
            <a:ext cx="2016000" cy="2196000"/>
          </a:xfrm>
          <a:prstGeom prst="rect">
            <a:avLst/>
          </a:prstGeom>
          <a:solidFill>
            <a:schemeClr val="accent1"/>
          </a:solidFill>
          <a:ln>
            <a:noFill/>
          </a:ln>
        </p:spPr>
        <p:txBody>
          <a:bodyPr>
            <a:normAutofit/>
          </a:bodyPr>
          <a:lstStyle>
            <a:lvl1pPr>
              <a:defRPr sz="1400" b="1">
                <a:solidFill>
                  <a:schemeClr val="tx1"/>
                </a:solidFill>
              </a:defRPr>
            </a:lvl1pPr>
            <a:lvl2pPr marL="180975" indent="-166688">
              <a:defRPr sz="1400">
                <a:solidFill>
                  <a:schemeClr val="tx1"/>
                </a:solidFill>
              </a:defRPr>
            </a:lvl2pPr>
            <a:lvl3pPr marL="449263" indent="-182563">
              <a:defRPr sz="1200">
                <a:solidFill>
                  <a:schemeClr val="tx1"/>
                </a:solidFill>
              </a:defRPr>
            </a:lvl3pPr>
            <a:lvl4pPr marL="715963" indent="-180975">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p:cNvSpPr>
            <a:spLocks noGrp="1"/>
          </p:cNvSpPr>
          <p:nvPr>
            <p:ph sz="half" idx="20"/>
          </p:nvPr>
        </p:nvSpPr>
        <p:spPr>
          <a:xfrm>
            <a:off x="6688263" y="3931750"/>
            <a:ext cx="2016000" cy="2196000"/>
          </a:xfrm>
          <a:prstGeom prst="rect">
            <a:avLst/>
          </a:prstGeom>
          <a:solidFill>
            <a:schemeClr val="accent1"/>
          </a:solidFill>
          <a:ln>
            <a:noFill/>
          </a:ln>
        </p:spPr>
        <p:txBody>
          <a:bodyPr>
            <a:normAutofit/>
          </a:bodyPr>
          <a:lstStyle>
            <a:lvl1pPr>
              <a:defRPr sz="1400" b="1">
                <a:solidFill>
                  <a:schemeClr val="tx1"/>
                </a:solidFill>
              </a:defRPr>
            </a:lvl1pPr>
            <a:lvl2pPr marL="180975" indent="-166688">
              <a:defRPr sz="1400">
                <a:solidFill>
                  <a:schemeClr val="tx1"/>
                </a:solidFill>
              </a:defRPr>
            </a:lvl2pPr>
            <a:lvl3pPr marL="449263" indent="-182563">
              <a:defRPr sz="1200">
                <a:solidFill>
                  <a:schemeClr val="tx1"/>
                </a:solidFill>
              </a:defRPr>
            </a:lvl3pPr>
            <a:lvl4pPr marL="715963" indent="-180975">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sz="half" idx="21"/>
          </p:nvPr>
        </p:nvSpPr>
        <p:spPr>
          <a:xfrm>
            <a:off x="2517620" y="1638299"/>
            <a:ext cx="2016000" cy="2196000"/>
          </a:xfrm>
          <a:prstGeom prst="rect">
            <a:avLst/>
          </a:prstGeom>
          <a:solidFill>
            <a:schemeClr val="tx1"/>
          </a:solidFill>
          <a:ln>
            <a:noFill/>
          </a:ln>
        </p:spPr>
        <p:txBody>
          <a:bodyPr>
            <a:normAutofit/>
          </a:bodyPr>
          <a:lstStyle>
            <a:lvl1pPr>
              <a:defRPr sz="1400" b="1">
                <a:solidFill>
                  <a:schemeClr val="bg1"/>
                </a:solidFill>
              </a:defRPr>
            </a:lvl1pPr>
            <a:lvl2pPr marL="180975" indent="-166688">
              <a:defRPr sz="1400">
                <a:solidFill>
                  <a:schemeClr val="bg1"/>
                </a:solidFill>
              </a:defRPr>
            </a:lvl2pPr>
            <a:lvl3pPr marL="449263" indent="-182563">
              <a:defRPr sz="1200">
                <a:solidFill>
                  <a:schemeClr val="bg1"/>
                </a:solidFill>
              </a:defRPr>
            </a:lvl3pPr>
            <a:lvl4pPr marL="715963" indent="-180975">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2"/>
          <p:cNvSpPr>
            <a:spLocks noGrp="1"/>
          </p:cNvSpPr>
          <p:nvPr>
            <p:ph sz="half" idx="22"/>
          </p:nvPr>
        </p:nvSpPr>
        <p:spPr>
          <a:xfrm>
            <a:off x="4602941" y="3931750"/>
            <a:ext cx="2016000" cy="2196000"/>
          </a:xfrm>
          <a:prstGeom prst="rect">
            <a:avLst/>
          </a:prstGeom>
          <a:solidFill>
            <a:schemeClr val="tx1"/>
          </a:solidFill>
          <a:ln>
            <a:noFill/>
          </a:ln>
        </p:spPr>
        <p:txBody>
          <a:bodyPr>
            <a:normAutofit/>
          </a:bodyPr>
          <a:lstStyle>
            <a:lvl1pPr>
              <a:defRPr sz="1400" b="1">
                <a:solidFill>
                  <a:schemeClr val="bg1"/>
                </a:solidFill>
              </a:defRPr>
            </a:lvl1pPr>
            <a:lvl2pPr marL="180975" indent="-166688">
              <a:defRPr sz="1400">
                <a:solidFill>
                  <a:schemeClr val="bg1"/>
                </a:solidFill>
              </a:defRPr>
            </a:lvl2pPr>
            <a:lvl3pPr marL="449263" indent="-182563">
              <a:defRPr sz="1200">
                <a:solidFill>
                  <a:schemeClr val="bg1"/>
                </a:solidFill>
              </a:defRPr>
            </a:lvl3pPr>
            <a:lvl4pPr marL="715963" indent="-180975">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2"/>
          <p:cNvSpPr>
            <a:spLocks noGrp="1"/>
          </p:cNvSpPr>
          <p:nvPr>
            <p:ph sz="half" idx="23"/>
          </p:nvPr>
        </p:nvSpPr>
        <p:spPr>
          <a:xfrm>
            <a:off x="6688263" y="1638299"/>
            <a:ext cx="2016000" cy="2196000"/>
          </a:xfrm>
          <a:prstGeom prst="rect">
            <a:avLst/>
          </a:prstGeom>
          <a:solidFill>
            <a:schemeClr val="tx1"/>
          </a:solidFill>
          <a:ln>
            <a:noFill/>
          </a:ln>
        </p:spPr>
        <p:txBody>
          <a:bodyPr>
            <a:normAutofit/>
          </a:bodyPr>
          <a:lstStyle>
            <a:lvl1pPr>
              <a:defRPr sz="1400" b="1">
                <a:solidFill>
                  <a:schemeClr val="bg1"/>
                </a:solidFill>
              </a:defRPr>
            </a:lvl1pPr>
            <a:lvl2pPr marL="180975" indent="-166688">
              <a:defRPr sz="1400">
                <a:solidFill>
                  <a:schemeClr val="bg1"/>
                </a:solidFill>
              </a:defRPr>
            </a:lvl2pPr>
            <a:lvl3pPr marL="449263" indent="-182563">
              <a:defRPr sz="1200">
                <a:solidFill>
                  <a:schemeClr val="bg1"/>
                </a:solidFill>
              </a:defRPr>
            </a:lvl3pPr>
            <a:lvl4pPr marL="715963" indent="-180975">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2"/>
          <p:cNvSpPr>
            <a:spLocks noGrp="1"/>
          </p:cNvSpPr>
          <p:nvPr>
            <p:ph sz="half" idx="24"/>
          </p:nvPr>
        </p:nvSpPr>
        <p:spPr>
          <a:xfrm>
            <a:off x="432299" y="3931750"/>
            <a:ext cx="2016000" cy="2196000"/>
          </a:xfrm>
          <a:prstGeom prst="rect">
            <a:avLst/>
          </a:prstGeom>
          <a:solidFill>
            <a:schemeClr val="tx1"/>
          </a:solidFill>
          <a:ln>
            <a:noFill/>
          </a:ln>
        </p:spPr>
        <p:txBody>
          <a:bodyPr>
            <a:normAutofit/>
          </a:bodyPr>
          <a:lstStyle>
            <a:lvl1pPr>
              <a:defRPr sz="1400" b="1">
                <a:solidFill>
                  <a:schemeClr val="bg1"/>
                </a:solidFill>
              </a:defRPr>
            </a:lvl1pPr>
            <a:lvl2pPr marL="180975" indent="-166688">
              <a:defRPr sz="1400">
                <a:solidFill>
                  <a:schemeClr val="bg1"/>
                </a:solidFill>
              </a:defRPr>
            </a:lvl2pPr>
            <a:lvl3pPr marL="449263" indent="-182563">
              <a:defRPr sz="1200">
                <a:solidFill>
                  <a:schemeClr val="bg1"/>
                </a:solidFill>
              </a:defRPr>
            </a:lvl3pPr>
            <a:lvl4pPr marL="715963" indent="-180975">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7135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32299" y="1638299"/>
            <a:ext cx="4038962" cy="2160000"/>
          </a:xfrm>
          <a:prstGeom prst="rect">
            <a:avLst/>
          </a:prstGeom>
          <a:solidFill>
            <a:schemeClr val="accent1"/>
          </a:solidFill>
        </p:spPr>
        <p:txBody>
          <a:bodyPr>
            <a:normAutofit/>
          </a:bodyPr>
          <a:lstStyle>
            <a:lvl1pPr>
              <a:defRPr sz="2000" b="1">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2299" y="3958805"/>
            <a:ext cx="4038962" cy="2160000"/>
          </a:xfrm>
          <a:prstGeom prst="rect">
            <a:avLst/>
          </a:prstGeom>
          <a:solidFill>
            <a:schemeClr val="accent2"/>
          </a:solidFill>
        </p:spPr>
        <p:txBody>
          <a:bodyPr>
            <a:normAutofit/>
          </a:bodyPr>
          <a:lstStyle>
            <a:lvl1pPr>
              <a:defRPr sz="2000" b="1">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t>Short name of the powerpoint presentation, maximum length two thirds of the page</a:t>
            </a:r>
            <a:endParaRPr lang="en-GB"/>
          </a:p>
        </p:txBody>
      </p:sp>
      <p:sp>
        <p:nvSpPr>
          <p:cNvPr id="8" name="Title 7"/>
          <p:cNvSpPr>
            <a:spLocks noGrp="1"/>
          </p:cNvSpPr>
          <p:nvPr>
            <p:ph type="title"/>
          </p:nvPr>
        </p:nvSpPr>
        <p:spPr/>
        <p:txBody>
          <a:bodyPr/>
          <a:lstStyle/>
          <a:p>
            <a:r>
              <a:rPr lang="en-US"/>
              <a:t>Click to edit Master title style</a:t>
            </a:r>
            <a:endParaRPr lang="en-GB"/>
          </a:p>
        </p:txBody>
      </p:sp>
      <p:sp>
        <p:nvSpPr>
          <p:cNvPr id="9" name="Content Placeholder 2"/>
          <p:cNvSpPr>
            <a:spLocks noGrp="1"/>
          </p:cNvSpPr>
          <p:nvPr>
            <p:ph sz="half" idx="13"/>
          </p:nvPr>
        </p:nvSpPr>
        <p:spPr>
          <a:xfrm>
            <a:off x="4656675" y="1638299"/>
            <a:ext cx="4038962" cy="2160000"/>
          </a:xfrm>
          <a:prstGeom prst="rect">
            <a:avLst/>
          </a:prstGeom>
          <a:solidFill>
            <a:schemeClr val="accent2"/>
          </a:solidFill>
        </p:spPr>
        <p:txBody>
          <a:bodyPr>
            <a:normAutofit/>
          </a:bodyPr>
          <a:lstStyle>
            <a:lvl1pPr>
              <a:defRPr sz="2000" b="1">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4"/>
          </p:nvPr>
        </p:nvSpPr>
        <p:spPr>
          <a:xfrm>
            <a:off x="4656675" y="3958805"/>
            <a:ext cx="4038962" cy="2160000"/>
          </a:xfrm>
          <a:prstGeom prst="rect">
            <a:avLst/>
          </a:prstGeom>
          <a:solidFill>
            <a:schemeClr val="accent1"/>
          </a:solidFill>
        </p:spPr>
        <p:txBody>
          <a:bodyPr>
            <a:normAutofit/>
          </a:bodyPr>
          <a:lstStyle>
            <a:lvl1pPr>
              <a:defRPr sz="2000" b="1">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1452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a:xfrm>
            <a:off x="431799" y="6356351"/>
            <a:ext cx="7938477" cy="365125"/>
          </a:xfrm>
        </p:spPr>
        <p:txBody>
          <a:bodyPr/>
          <a:lstStyle/>
          <a:p>
            <a:r>
              <a:rPr lang="en-US"/>
              <a:t>Short name of the powerpoint presentation, maximum length two thirds of the page</a:t>
            </a:r>
            <a:endParaRPr lang="en-GB" dirty="0"/>
          </a:p>
        </p:txBody>
      </p:sp>
    </p:spTree>
    <p:extLst>
      <p:ext uri="{BB962C8B-B14F-4D97-AF65-F5344CB8AC3E}">
        <p14:creationId xmlns:p14="http://schemas.microsoft.com/office/powerpoint/2010/main" val="3424063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 Image Backgroun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t="16390" b="1249"/>
          <a:stretch/>
        </p:blipFill>
        <p:spPr>
          <a:xfrm>
            <a:off x="0" y="1209675"/>
            <a:ext cx="9144000" cy="5648325"/>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a:xfrm>
            <a:off x="431800" y="6356351"/>
            <a:ext cx="8035192" cy="365125"/>
          </a:xfrm>
        </p:spPr>
        <p:txBody>
          <a:bodyPr/>
          <a:lstStyle/>
          <a:p>
            <a:r>
              <a:rPr lang="en-US"/>
              <a:t>Short name of the powerpoint presentation, maximum length two thirds of the page</a:t>
            </a:r>
            <a:endParaRPr lang="en-GB"/>
          </a:p>
        </p:txBody>
      </p:sp>
      <p:sp>
        <p:nvSpPr>
          <p:cNvPr id="6" name="Slide Number Placeholder 5"/>
          <p:cNvSpPr txBox="1">
            <a:spLocks/>
          </p:cNvSpPr>
          <p:nvPr userDrawn="1"/>
        </p:nvSpPr>
        <p:spPr>
          <a:xfrm>
            <a:off x="6633870" y="6356351"/>
            <a:ext cx="2057400" cy="365125"/>
          </a:xfrm>
          <a:prstGeom prst="rect">
            <a:avLst/>
          </a:prstGeom>
        </p:spPr>
        <p:txBody>
          <a:bodyPr vert="horz" lIns="91440" tIns="45720" rIns="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32123A-B6C2-4F3D-B52B-6642A14B8745}" type="slidenum">
              <a:rPr lang="en-GB" smtClean="0"/>
              <a:pPr/>
              <a:t>‹#›</a:t>
            </a:fld>
            <a:endParaRPr lang="en-GB" dirty="0"/>
          </a:p>
        </p:txBody>
      </p:sp>
    </p:spTree>
    <p:extLst>
      <p:ext uri="{BB962C8B-B14F-4D97-AF65-F5344CB8AC3E}">
        <p14:creationId xmlns:p14="http://schemas.microsoft.com/office/powerpoint/2010/main" val="347066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Agenda slide">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E3CB48C3-C97E-4873-B07B-C8A80447C12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Nadpis 1">
            <a:extLst>
              <a:ext uri="{FF2B5EF4-FFF2-40B4-BE49-F238E27FC236}">
                <a16:creationId xmlns:a16="http://schemas.microsoft.com/office/drawing/2014/main" id="{9F7CC3B3-2BBC-472A-B591-7CF134A1C87A}"/>
              </a:ext>
            </a:extLst>
          </p:cNvPr>
          <p:cNvSpPr>
            <a:spLocks noGrp="1"/>
          </p:cNvSpPr>
          <p:nvPr>
            <p:ph type="title" hasCustomPrompt="1"/>
          </p:nvPr>
        </p:nvSpPr>
        <p:spPr>
          <a:xfrm>
            <a:off x="0" y="702000"/>
            <a:ext cx="3666226" cy="435600"/>
          </a:xfrm>
        </p:spPr>
        <p:txBody>
          <a:bodyPr lIns="648000" tIns="0" rIns="648000" bIns="0" anchor="t" anchorCtr="0">
            <a:noAutofit/>
          </a:bodyPr>
          <a:lstStyle>
            <a:lvl1pPr>
              <a:defRPr cap="all" baseline="0">
                <a:solidFill>
                  <a:schemeClr val="bg1"/>
                </a:solidFill>
              </a:defRPr>
            </a:lvl1pPr>
          </a:lstStyle>
          <a:p>
            <a:r>
              <a:rPr lang="en-GB" noProof="0" dirty="0" err="1"/>
              <a:t>AGenda</a:t>
            </a:r>
            <a:endParaRPr lang="en-GB" noProof="0" dirty="0"/>
          </a:p>
        </p:txBody>
      </p:sp>
      <p:sp>
        <p:nvSpPr>
          <p:cNvPr id="3" name="Zástupný symbol pro obsah 2">
            <a:extLst>
              <a:ext uri="{FF2B5EF4-FFF2-40B4-BE49-F238E27FC236}">
                <a16:creationId xmlns:a16="http://schemas.microsoft.com/office/drawing/2014/main" id="{FA8347A4-C4E0-4DF3-96BF-592152918251}"/>
              </a:ext>
            </a:extLst>
          </p:cNvPr>
          <p:cNvSpPr>
            <a:spLocks noGrp="1"/>
          </p:cNvSpPr>
          <p:nvPr>
            <p:ph idx="1" hasCustomPrompt="1"/>
          </p:nvPr>
        </p:nvSpPr>
        <p:spPr>
          <a:xfrm>
            <a:off x="0" y="1656000"/>
            <a:ext cx="9144000" cy="4500000"/>
          </a:xfrm>
        </p:spPr>
        <p:txBody>
          <a:bodyPr lIns="648000" tIns="504000" rIns="648000" bIns="0">
            <a:noAutofit/>
          </a:bodyPr>
          <a:lstStyle>
            <a:lvl1pPr>
              <a:lnSpc>
                <a:spcPts val="2760"/>
              </a:lnSpc>
              <a:spcBef>
                <a:spcPts val="0"/>
              </a:spcBef>
              <a:tabLst>
                <a:tab pos="7920000" algn="r"/>
              </a:tabLst>
              <a:defRPr sz="2300" baseline="0">
                <a:solidFill>
                  <a:schemeClr val="accent2"/>
                </a:solidFill>
              </a:defRPr>
            </a:lvl1pPr>
            <a:lvl2pPr marL="180000" indent="-198000" defTabSz="687600">
              <a:lnSpc>
                <a:spcPts val="2700"/>
              </a:lnSpc>
              <a:spcBef>
                <a:spcPts val="0"/>
              </a:spcBef>
              <a:buClr>
                <a:srgbClr val="0C54A0"/>
              </a:buClr>
              <a:tabLst>
                <a:tab pos="7920000" algn="r"/>
              </a:tabLst>
              <a:defRPr sz="1700">
                <a:solidFill>
                  <a:schemeClr val="accent3"/>
                </a:solidFill>
              </a:defRPr>
            </a:lvl2pPr>
            <a:lvl3pPr>
              <a:buClr>
                <a:srgbClr val="0C54A0"/>
              </a:buClr>
              <a:defRPr>
                <a:solidFill>
                  <a:srgbClr val="5B5B5B"/>
                </a:solidFill>
              </a:defRPr>
            </a:lvl3pPr>
            <a:lvl4pPr>
              <a:buClr>
                <a:srgbClr val="0C54A0"/>
              </a:buClr>
              <a:defRPr>
                <a:solidFill>
                  <a:srgbClr val="5B5B5B"/>
                </a:solidFill>
              </a:defRPr>
            </a:lvl4pPr>
            <a:lvl5pPr>
              <a:buClr>
                <a:srgbClr val="0C54A0"/>
              </a:buClr>
              <a:defRPr>
                <a:solidFill>
                  <a:srgbClr val="5B5B5B"/>
                </a:solidFill>
              </a:defRPr>
            </a:lvl5pPr>
          </a:lstStyle>
          <a:p>
            <a:pPr lvl="0"/>
            <a:r>
              <a:rPr lang="en-GB" dirty="0"/>
              <a:t>Add the presentation contents</a:t>
            </a:r>
            <a:r>
              <a:rPr lang="cs-CZ" dirty="0"/>
              <a:t> </a:t>
            </a:r>
            <a:r>
              <a:rPr lang="en-GB" dirty="0"/>
              <a:t>/ agenda</a:t>
            </a:r>
            <a:endParaRPr lang="cs-CZ" dirty="0"/>
          </a:p>
          <a:p>
            <a:pPr lvl="1"/>
            <a:r>
              <a:rPr lang="en-GB" dirty="0"/>
              <a:t>Second level</a:t>
            </a:r>
            <a:endParaRPr lang="cs-CZ" dirty="0"/>
          </a:p>
          <a:p>
            <a:pPr lvl="1"/>
            <a:endParaRPr lang="cs-CZ" dirty="0"/>
          </a:p>
        </p:txBody>
      </p:sp>
      <p:sp>
        <p:nvSpPr>
          <p:cNvPr id="5" name="Zástupný symbol pro zápatí 4">
            <a:extLst>
              <a:ext uri="{FF2B5EF4-FFF2-40B4-BE49-F238E27FC236}">
                <a16:creationId xmlns:a16="http://schemas.microsoft.com/office/drawing/2014/main" id="{C290C5B6-8064-4026-A2DB-232619378D95}"/>
              </a:ext>
            </a:extLst>
          </p:cNvPr>
          <p:cNvSpPr>
            <a:spLocks noGrp="1"/>
          </p:cNvSpPr>
          <p:nvPr>
            <p:ph type="ftr" sz="quarter" idx="11"/>
          </p:nvPr>
        </p:nvSpPr>
        <p:spPr>
          <a:xfrm>
            <a:off x="504000" y="6492875"/>
            <a:ext cx="6029864" cy="365125"/>
          </a:xfrm>
        </p:spPr>
        <p:txBody>
          <a:bodyPr lIns="0" tIns="0" bIns="190800" anchor="b" anchorCtr="0"/>
          <a:lstStyle>
            <a:lvl1pPr>
              <a:defRPr>
                <a:solidFill>
                  <a:schemeClr val="accent2"/>
                </a:solidFill>
              </a:defRPr>
            </a:lvl1pPr>
          </a:lstStyle>
          <a:p>
            <a:r>
              <a:rPr lang="en-GB" noProof="0" dirty="0"/>
              <a:t>Short name of the </a:t>
            </a:r>
            <a:r>
              <a:rPr lang="en-GB" noProof="0" dirty="0" err="1"/>
              <a:t>powerpoint</a:t>
            </a:r>
            <a:r>
              <a:rPr lang="en-GB" noProof="0" dirty="0"/>
              <a:t> presentation, maximum length two thirds of the page</a:t>
            </a:r>
          </a:p>
        </p:txBody>
      </p:sp>
      <p:sp>
        <p:nvSpPr>
          <p:cNvPr id="6" name="Zástupný symbol pro číslo snímku 5">
            <a:extLst>
              <a:ext uri="{FF2B5EF4-FFF2-40B4-BE49-F238E27FC236}">
                <a16:creationId xmlns:a16="http://schemas.microsoft.com/office/drawing/2014/main" id="{222B590C-9E09-455E-B15D-70C5626A8D32}"/>
              </a:ext>
            </a:extLst>
          </p:cNvPr>
          <p:cNvSpPr>
            <a:spLocks noGrp="1"/>
          </p:cNvSpPr>
          <p:nvPr>
            <p:ph type="sldNum" sz="quarter" idx="12"/>
          </p:nvPr>
        </p:nvSpPr>
        <p:spPr>
          <a:xfrm>
            <a:off x="180000" y="6492873"/>
            <a:ext cx="237600" cy="365126"/>
          </a:xfrm>
        </p:spPr>
        <p:txBody>
          <a:bodyPr lIns="0" tIns="0" rIns="0" bIns="190800" anchor="b" anchorCtr="0"/>
          <a:lstStyle>
            <a:lvl1pPr algn="ctr">
              <a:defRPr sz="1000" b="1">
                <a:solidFill>
                  <a:schemeClr val="accent2"/>
                </a:solidFill>
              </a:defRPr>
            </a:lvl1pPr>
          </a:lstStyle>
          <a:p>
            <a:fld id="{251CC97F-B359-438B-BC50-D4E0333112DB}" type="slidenum">
              <a:rPr lang="cs-CZ" smtClean="0"/>
              <a:pPr/>
              <a:t>‹#›</a:t>
            </a:fld>
            <a:endParaRPr lang="cs-CZ" dirty="0"/>
          </a:p>
        </p:txBody>
      </p:sp>
      <p:cxnSp>
        <p:nvCxnSpPr>
          <p:cNvPr id="14" name="Přímá spojnice 13">
            <a:extLst>
              <a:ext uri="{FF2B5EF4-FFF2-40B4-BE49-F238E27FC236}">
                <a16:creationId xmlns:a16="http://schemas.microsoft.com/office/drawing/2014/main" id="{1528A6E7-5E6A-4E17-8F6B-61D22FA1A45C}"/>
              </a:ext>
            </a:extLst>
          </p:cNvPr>
          <p:cNvCxnSpPr>
            <a:cxnSpLocks/>
          </p:cNvCxnSpPr>
          <p:nvPr userDrawn="1"/>
        </p:nvCxnSpPr>
        <p:spPr>
          <a:xfrm>
            <a:off x="441305" y="6534442"/>
            <a:ext cx="0" cy="126925"/>
          </a:xfrm>
          <a:prstGeom prst="line">
            <a:avLst/>
          </a:prstGeom>
          <a:ln w="12700">
            <a:solidFill>
              <a:schemeClr val="accent3"/>
            </a:solidFill>
          </a:ln>
        </p:spPr>
        <p:style>
          <a:lnRef idx="1">
            <a:schemeClr val="dk1"/>
          </a:lnRef>
          <a:fillRef idx="0">
            <a:schemeClr val="dk1"/>
          </a:fillRef>
          <a:effectRef idx="0">
            <a:schemeClr val="dk1"/>
          </a:effectRef>
          <a:fontRef idx="minor">
            <a:schemeClr val="tx1"/>
          </a:fontRef>
        </p:style>
      </p:cxnSp>
      <p:pic>
        <p:nvPicPr>
          <p:cNvPr id="15" name="Picture 48">
            <a:extLst>
              <a:ext uri="{FF2B5EF4-FFF2-40B4-BE49-F238E27FC236}">
                <a16:creationId xmlns:a16="http://schemas.microsoft.com/office/drawing/2014/main" id="{45A818D4-6009-40F7-8D51-6CE086DC116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57200" y="6393600"/>
            <a:ext cx="424954" cy="388800"/>
          </a:xfrm>
          <a:prstGeom prst="rect">
            <a:avLst/>
          </a:prstGeom>
        </p:spPr>
      </p:pic>
    </p:spTree>
    <p:extLst>
      <p:ext uri="{BB962C8B-B14F-4D97-AF65-F5344CB8AC3E}">
        <p14:creationId xmlns:p14="http://schemas.microsoft.com/office/powerpoint/2010/main" val="15330448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31800" y="6356351"/>
            <a:ext cx="7982438" cy="365125"/>
          </a:xfrm>
        </p:spPr>
        <p:txBody>
          <a:bodyPr/>
          <a:lstStyle/>
          <a:p>
            <a:r>
              <a:rPr lang="en-US"/>
              <a:t>Short name of the powerpoint presentation, maximum length two thirds of the page</a:t>
            </a:r>
            <a:endParaRPr lang="en-GB" dirty="0"/>
          </a:p>
        </p:txBody>
      </p:sp>
    </p:spTree>
    <p:extLst>
      <p:ext uri="{BB962C8B-B14F-4D97-AF65-F5344CB8AC3E}">
        <p14:creationId xmlns:p14="http://schemas.microsoft.com/office/powerpoint/2010/main" val="4240615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t="17315"/>
          <a:stretch/>
        </p:blipFill>
        <p:spPr>
          <a:xfrm>
            <a:off x="0" y="1187450"/>
            <a:ext cx="9144000" cy="5670550"/>
          </a:xfrm>
          <a:prstGeom prst="rect">
            <a:avLst/>
          </a:prstGeom>
        </p:spPr>
      </p:pic>
      <p:sp>
        <p:nvSpPr>
          <p:cNvPr id="13" name="Rectangle 12"/>
          <p:cNvSpPr/>
          <p:nvPr userDrawn="1"/>
        </p:nvSpPr>
        <p:spPr>
          <a:xfrm>
            <a:off x="441325" y="1638300"/>
            <a:ext cx="8262938" cy="3453989"/>
          </a:xfrm>
          <a:prstGeom prst="rect">
            <a:avLst/>
          </a:prstGeom>
          <a:solidFill>
            <a:srgbClr val="DCDD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5" name="Footer Placeholder 4"/>
          <p:cNvSpPr>
            <a:spLocks noGrp="1"/>
          </p:cNvSpPr>
          <p:nvPr>
            <p:ph type="ftr" sz="quarter" idx="11"/>
          </p:nvPr>
        </p:nvSpPr>
        <p:spPr>
          <a:xfrm>
            <a:off x="431800" y="6356351"/>
            <a:ext cx="8017608" cy="365125"/>
          </a:xfrm>
        </p:spPr>
        <p:txBody>
          <a:bodyPr/>
          <a:lstStyle/>
          <a:p>
            <a:r>
              <a:rPr lang="en-US"/>
              <a:t>Short name of the powerpoint presentation, maximum length two thirds of the page</a:t>
            </a:r>
            <a:endParaRPr lang="en-GB" dirty="0"/>
          </a:p>
        </p:txBody>
      </p:sp>
      <p:sp>
        <p:nvSpPr>
          <p:cNvPr id="7" name="Title 6"/>
          <p:cNvSpPr>
            <a:spLocks noGrp="1"/>
          </p:cNvSpPr>
          <p:nvPr>
            <p:ph type="title"/>
          </p:nvPr>
        </p:nvSpPr>
        <p:spPr/>
        <p:txBody>
          <a:bodyPr/>
          <a:lstStyle/>
          <a:p>
            <a:r>
              <a:rPr lang="en-US"/>
              <a:t>Click to edit Master title style</a:t>
            </a:r>
            <a:endParaRPr lang="en-GB"/>
          </a:p>
        </p:txBody>
      </p:sp>
      <p:sp>
        <p:nvSpPr>
          <p:cNvPr id="9" name="Content Placeholder 3"/>
          <p:cNvSpPr>
            <a:spLocks noGrp="1"/>
          </p:cNvSpPr>
          <p:nvPr>
            <p:ph sz="half" idx="2"/>
          </p:nvPr>
        </p:nvSpPr>
        <p:spPr>
          <a:xfrm>
            <a:off x="432300" y="5262117"/>
            <a:ext cx="8271963" cy="865633"/>
          </a:xfrm>
          <a:prstGeom prst="rect">
            <a:avLst/>
          </a:prstGeom>
        </p:spPr>
        <p:txBody>
          <a:bodyPr/>
          <a:lstStyle>
            <a:lvl1pPr>
              <a:lnSpc>
                <a:spcPct val="100000"/>
              </a:lnSpc>
              <a:spcBef>
                <a:spcPts val="0"/>
              </a:spcBef>
              <a:spcAft>
                <a:spcPts val="0"/>
              </a:spcAft>
              <a:defRPr b="1">
                <a:solidFill>
                  <a:schemeClr val="tx1"/>
                </a:solidFill>
              </a:defRPr>
            </a:lvl1pPr>
          </a:lstStyle>
          <a:p>
            <a:pPr lvl="0"/>
            <a:r>
              <a:rPr lang="en-US"/>
              <a:t>Click to edit Master text styles</a:t>
            </a:r>
          </a:p>
        </p:txBody>
      </p:sp>
      <p:sp>
        <p:nvSpPr>
          <p:cNvPr id="10" name="TextBox 9"/>
          <p:cNvSpPr txBox="1"/>
          <p:nvPr userDrawn="1"/>
        </p:nvSpPr>
        <p:spPr>
          <a:xfrm>
            <a:off x="337810" y="1263308"/>
            <a:ext cx="1232200" cy="2215991"/>
          </a:xfrm>
          <a:prstGeom prst="rect">
            <a:avLst/>
          </a:prstGeom>
          <a:noFill/>
        </p:spPr>
        <p:txBody>
          <a:bodyPr wrap="square" rtlCol="0">
            <a:spAutoFit/>
          </a:bodyPr>
          <a:lstStyle/>
          <a:p>
            <a:r>
              <a:rPr lang="en-GB" sz="13800" dirty="0">
                <a:solidFill>
                  <a:schemeClr val="accent2"/>
                </a:solidFill>
              </a:rPr>
              <a:t>“</a:t>
            </a:r>
          </a:p>
        </p:txBody>
      </p:sp>
      <p:sp>
        <p:nvSpPr>
          <p:cNvPr id="11" name="TextBox 10"/>
          <p:cNvSpPr txBox="1"/>
          <p:nvPr userDrawn="1"/>
        </p:nvSpPr>
        <p:spPr>
          <a:xfrm>
            <a:off x="7889940" y="4050054"/>
            <a:ext cx="1232200" cy="2215991"/>
          </a:xfrm>
          <a:prstGeom prst="rect">
            <a:avLst/>
          </a:prstGeom>
          <a:noFill/>
        </p:spPr>
        <p:txBody>
          <a:bodyPr wrap="square" rtlCol="0">
            <a:spAutoFit/>
          </a:bodyPr>
          <a:lstStyle/>
          <a:p>
            <a:r>
              <a:rPr lang="en-GB" sz="13800" dirty="0">
                <a:solidFill>
                  <a:schemeClr val="accent2"/>
                </a:solidFill>
              </a:rPr>
              <a:t>”</a:t>
            </a:r>
          </a:p>
        </p:txBody>
      </p:sp>
      <p:sp>
        <p:nvSpPr>
          <p:cNvPr id="12" name="Content Placeholder 2"/>
          <p:cNvSpPr>
            <a:spLocks noGrp="1"/>
          </p:cNvSpPr>
          <p:nvPr>
            <p:ph idx="13"/>
          </p:nvPr>
        </p:nvSpPr>
        <p:spPr>
          <a:xfrm>
            <a:off x="432300" y="1658257"/>
            <a:ext cx="8271963" cy="3434032"/>
          </a:xfrm>
          <a:prstGeom prst="rect">
            <a:avLst/>
          </a:prstGeom>
          <a:noFill/>
        </p:spPr>
        <p:txBody>
          <a:bodyPr anchor="ctr">
            <a:normAutofit/>
          </a:bodyPr>
          <a:lstStyle>
            <a:lvl1pPr algn="ctr">
              <a:defRPr sz="3200" b="1"/>
            </a:lvl1pPr>
          </a:lstStyle>
          <a:p>
            <a:pPr lvl="0"/>
            <a:r>
              <a:rPr lang="en-US"/>
              <a:t>Click to edit Master text styles</a:t>
            </a:r>
          </a:p>
        </p:txBody>
      </p:sp>
      <p:sp>
        <p:nvSpPr>
          <p:cNvPr id="14" name="Slide Number Placeholder 5"/>
          <p:cNvSpPr txBox="1">
            <a:spLocks/>
          </p:cNvSpPr>
          <p:nvPr userDrawn="1"/>
        </p:nvSpPr>
        <p:spPr>
          <a:xfrm>
            <a:off x="6633870" y="6356351"/>
            <a:ext cx="2057400" cy="365125"/>
          </a:xfrm>
          <a:prstGeom prst="rect">
            <a:avLst/>
          </a:prstGeom>
        </p:spPr>
        <p:txBody>
          <a:bodyPr vert="horz" lIns="91440" tIns="45720" rIns="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32123A-B6C2-4F3D-B52B-6642A14B8745}" type="slidenum">
              <a:rPr lang="en-GB" smtClean="0"/>
              <a:pPr/>
              <a:t>‹#›</a:t>
            </a:fld>
            <a:endParaRPr lang="en-GB" dirty="0"/>
          </a:p>
        </p:txBody>
      </p:sp>
    </p:spTree>
    <p:extLst>
      <p:ext uri="{BB962C8B-B14F-4D97-AF65-F5344CB8AC3E}">
        <p14:creationId xmlns:p14="http://schemas.microsoft.com/office/powerpoint/2010/main" val="232202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t="17315"/>
          <a:stretch/>
        </p:blipFill>
        <p:spPr>
          <a:xfrm>
            <a:off x="0" y="1187450"/>
            <a:ext cx="9144000" cy="5670550"/>
          </a:xfrm>
          <a:prstGeom prst="rect">
            <a:avLst/>
          </a:prstGeom>
        </p:spPr>
      </p:pic>
      <p:sp>
        <p:nvSpPr>
          <p:cNvPr id="13" name="Rectangle 12"/>
          <p:cNvSpPr/>
          <p:nvPr userDrawn="1"/>
        </p:nvSpPr>
        <p:spPr>
          <a:xfrm>
            <a:off x="436813" y="1633311"/>
            <a:ext cx="3936992" cy="3453989"/>
          </a:xfrm>
          <a:prstGeom prst="rect">
            <a:avLst/>
          </a:prstGeom>
          <a:solidFill>
            <a:srgbClr val="DCDD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5" name="Footer Placeholder 4"/>
          <p:cNvSpPr>
            <a:spLocks noGrp="1"/>
          </p:cNvSpPr>
          <p:nvPr>
            <p:ph type="ftr" sz="quarter" idx="11"/>
          </p:nvPr>
        </p:nvSpPr>
        <p:spPr>
          <a:xfrm>
            <a:off x="431800" y="6356351"/>
            <a:ext cx="7982438" cy="365125"/>
          </a:xfrm>
        </p:spPr>
        <p:txBody>
          <a:bodyPr/>
          <a:lstStyle/>
          <a:p>
            <a:r>
              <a:rPr lang="en-US"/>
              <a:t>Short name of the powerpoint presentation, maximum length two thirds of the page</a:t>
            </a:r>
            <a:endParaRPr lang="en-GB" dirty="0"/>
          </a:p>
        </p:txBody>
      </p:sp>
      <p:sp>
        <p:nvSpPr>
          <p:cNvPr id="7" name="Title 6"/>
          <p:cNvSpPr>
            <a:spLocks noGrp="1"/>
          </p:cNvSpPr>
          <p:nvPr>
            <p:ph type="title"/>
          </p:nvPr>
        </p:nvSpPr>
        <p:spPr/>
        <p:txBody>
          <a:bodyPr/>
          <a:lstStyle/>
          <a:p>
            <a:r>
              <a:rPr lang="en-US"/>
              <a:t>Click to edit Master title style</a:t>
            </a:r>
            <a:endParaRPr lang="en-GB"/>
          </a:p>
        </p:txBody>
      </p:sp>
      <p:sp>
        <p:nvSpPr>
          <p:cNvPr id="9" name="Content Placeholder 3"/>
          <p:cNvSpPr>
            <a:spLocks noGrp="1"/>
          </p:cNvSpPr>
          <p:nvPr>
            <p:ph sz="half" idx="2"/>
          </p:nvPr>
        </p:nvSpPr>
        <p:spPr>
          <a:xfrm>
            <a:off x="432301" y="5262117"/>
            <a:ext cx="3941292" cy="865633"/>
          </a:xfrm>
          <a:prstGeom prst="rect">
            <a:avLst/>
          </a:prstGeom>
        </p:spPr>
        <p:txBody>
          <a:bodyPr/>
          <a:lstStyle>
            <a:lvl1pPr>
              <a:lnSpc>
                <a:spcPct val="100000"/>
              </a:lnSpc>
              <a:spcBef>
                <a:spcPts val="0"/>
              </a:spcBef>
              <a:spcAft>
                <a:spcPts val="0"/>
              </a:spcAft>
              <a:defRPr b="1">
                <a:solidFill>
                  <a:schemeClr val="tx1"/>
                </a:solidFill>
              </a:defRPr>
            </a:lvl1pPr>
          </a:lstStyle>
          <a:p>
            <a:pPr lvl="0"/>
            <a:r>
              <a:rPr lang="en-US"/>
              <a:t>Click to edit Master text styles</a:t>
            </a:r>
          </a:p>
        </p:txBody>
      </p:sp>
      <p:sp>
        <p:nvSpPr>
          <p:cNvPr id="10" name="TextBox 9"/>
          <p:cNvSpPr txBox="1"/>
          <p:nvPr userDrawn="1"/>
        </p:nvSpPr>
        <p:spPr>
          <a:xfrm>
            <a:off x="337810" y="1339590"/>
            <a:ext cx="1232200" cy="1569660"/>
          </a:xfrm>
          <a:prstGeom prst="rect">
            <a:avLst/>
          </a:prstGeom>
          <a:noFill/>
        </p:spPr>
        <p:txBody>
          <a:bodyPr wrap="square" rtlCol="0">
            <a:spAutoFit/>
          </a:bodyPr>
          <a:lstStyle/>
          <a:p>
            <a:r>
              <a:rPr lang="en-GB" sz="9600" dirty="0">
                <a:solidFill>
                  <a:schemeClr val="accent2"/>
                </a:solidFill>
              </a:rPr>
              <a:t>“</a:t>
            </a:r>
          </a:p>
        </p:txBody>
      </p:sp>
      <p:sp>
        <p:nvSpPr>
          <p:cNvPr id="11" name="TextBox 10"/>
          <p:cNvSpPr txBox="1"/>
          <p:nvPr userDrawn="1"/>
        </p:nvSpPr>
        <p:spPr>
          <a:xfrm>
            <a:off x="3745222" y="4333369"/>
            <a:ext cx="1232200" cy="1569660"/>
          </a:xfrm>
          <a:prstGeom prst="rect">
            <a:avLst/>
          </a:prstGeom>
          <a:noFill/>
        </p:spPr>
        <p:txBody>
          <a:bodyPr wrap="square" rtlCol="0">
            <a:spAutoFit/>
          </a:bodyPr>
          <a:lstStyle/>
          <a:p>
            <a:r>
              <a:rPr lang="en-GB" sz="9600" dirty="0">
                <a:solidFill>
                  <a:schemeClr val="accent2"/>
                </a:solidFill>
              </a:rPr>
              <a:t>”</a:t>
            </a:r>
          </a:p>
        </p:txBody>
      </p:sp>
      <p:sp>
        <p:nvSpPr>
          <p:cNvPr id="12" name="Content Placeholder 2"/>
          <p:cNvSpPr>
            <a:spLocks noGrp="1"/>
          </p:cNvSpPr>
          <p:nvPr>
            <p:ph idx="13"/>
          </p:nvPr>
        </p:nvSpPr>
        <p:spPr>
          <a:xfrm>
            <a:off x="434663" y="1643289"/>
            <a:ext cx="3941292" cy="3434032"/>
          </a:xfrm>
          <a:prstGeom prst="rect">
            <a:avLst/>
          </a:prstGeom>
          <a:noFill/>
        </p:spPr>
        <p:txBody>
          <a:bodyPr lIns="216000" rIns="216000" anchor="ctr">
            <a:normAutofit/>
          </a:bodyPr>
          <a:lstStyle>
            <a:lvl1pPr algn="ctr">
              <a:defRPr sz="2400" b="1"/>
            </a:lvl1pPr>
          </a:lstStyle>
          <a:p>
            <a:pPr lvl="0"/>
            <a:r>
              <a:rPr lang="en-US"/>
              <a:t>Click to edit Master text styles</a:t>
            </a:r>
          </a:p>
        </p:txBody>
      </p:sp>
      <p:sp>
        <p:nvSpPr>
          <p:cNvPr id="17" name="Rectangle 16"/>
          <p:cNvSpPr/>
          <p:nvPr userDrawn="1"/>
        </p:nvSpPr>
        <p:spPr>
          <a:xfrm>
            <a:off x="4765121" y="1633311"/>
            <a:ext cx="3936992" cy="3453989"/>
          </a:xfrm>
          <a:prstGeom prst="rect">
            <a:avLst/>
          </a:prstGeom>
          <a:solidFill>
            <a:srgbClr val="DCDD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18" name="Content Placeholder 3"/>
          <p:cNvSpPr>
            <a:spLocks noGrp="1"/>
          </p:cNvSpPr>
          <p:nvPr>
            <p:ph sz="half" idx="14"/>
          </p:nvPr>
        </p:nvSpPr>
        <p:spPr>
          <a:xfrm>
            <a:off x="4760609" y="5252139"/>
            <a:ext cx="3941292" cy="865633"/>
          </a:xfrm>
          <a:prstGeom prst="rect">
            <a:avLst/>
          </a:prstGeom>
        </p:spPr>
        <p:txBody>
          <a:bodyPr/>
          <a:lstStyle>
            <a:lvl1pPr>
              <a:lnSpc>
                <a:spcPct val="100000"/>
              </a:lnSpc>
              <a:spcBef>
                <a:spcPts val="0"/>
              </a:spcBef>
              <a:spcAft>
                <a:spcPts val="0"/>
              </a:spcAft>
              <a:defRPr b="1">
                <a:solidFill>
                  <a:schemeClr val="tx1"/>
                </a:solidFill>
              </a:defRPr>
            </a:lvl1pPr>
          </a:lstStyle>
          <a:p>
            <a:pPr lvl="0"/>
            <a:r>
              <a:rPr lang="en-US"/>
              <a:t>Click to edit Master text styles</a:t>
            </a:r>
          </a:p>
        </p:txBody>
      </p:sp>
      <p:sp>
        <p:nvSpPr>
          <p:cNvPr id="19" name="TextBox 18"/>
          <p:cNvSpPr txBox="1"/>
          <p:nvPr userDrawn="1"/>
        </p:nvSpPr>
        <p:spPr>
          <a:xfrm>
            <a:off x="4666118" y="1339590"/>
            <a:ext cx="1232200" cy="1569660"/>
          </a:xfrm>
          <a:prstGeom prst="rect">
            <a:avLst/>
          </a:prstGeom>
          <a:noFill/>
        </p:spPr>
        <p:txBody>
          <a:bodyPr wrap="square" rtlCol="0">
            <a:spAutoFit/>
          </a:bodyPr>
          <a:lstStyle/>
          <a:p>
            <a:r>
              <a:rPr lang="en-GB" sz="9600" dirty="0">
                <a:solidFill>
                  <a:schemeClr val="accent2"/>
                </a:solidFill>
              </a:rPr>
              <a:t>“</a:t>
            </a:r>
          </a:p>
        </p:txBody>
      </p:sp>
      <p:sp>
        <p:nvSpPr>
          <p:cNvPr id="20" name="TextBox 19"/>
          <p:cNvSpPr txBox="1"/>
          <p:nvPr userDrawn="1"/>
        </p:nvSpPr>
        <p:spPr>
          <a:xfrm>
            <a:off x="8073530" y="4333369"/>
            <a:ext cx="1232200" cy="1569660"/>
          </a:xfrm>
          <a:prstGeom prst="rect">
            <a:avLst/>
          </a:prstGeom>
          <a:noFill/>
        </p:spPr>
        <p:txBody>
          <a:bodyPr wrap="square" rtlCol="0">
            <a:spAutoFit/>
          </a:bodyPr>
          <a:lstStyle/>
          <a:p>
            <a:r>
              <a:rPr lang="en-GB" sz="9600" dirty="0">
                <a:solidFill>
                  <a:schemeClr val="accent2"/>
                </a:solidFill>
              </a:rPr>
              <a:t>”</a:t>
            </a:r>
          </a:p>
        </p:txBody>
      </p:sp>
      <p:sp>
        <p:nvSpPr>
          <p:cNvPr id="21" name="Content Placeholder 2"/>
          <p:cNvSpPr>
            <a:spLocks noGrp="1"/>
          </p:cNvSpPr>
          <p:nvPr>
            <p:ph idx="15"/>
          </p:nvPr>
        </p:nvSpPr>
        <p:spPr>
          <a:xfrm>
            <a:off x="4762971" y="1643289"/>
            <a:ext cx="3941292" cy="3434032"/>
          </a:xfrm>
          <a:prstGeom prst="rect">
            <a:avLst/>
          </a:prstGeom>
          <a:noFill/>
        </p:spPr>
        <p:txBody>
          <a:bodyPr lIns="216000" rIns="216000" anchor="ctr">
            <a:normAutofit/>
          </a:bodyPr>
          <a:lstStyle>
            <a:lvl1pPr algn="ctr">
              <a:defRPr sz="2400" b="1"/>
            </a:lvl1pPr>
          </a:lstStyle>
          <a:p>
            <a:pPr lvl="0"/>
            <a:r>
              <a:rPr lang="en-US"/>
              <a:t>Click to edit Master text styles</a:t>
            </a:r>
          </a:p>
        </p:txBody>
      </p:sp>
      <p:sp>
        <p:nvSpPr>
          <p:cNvPr id="16" name="Slide Number Placeholder 5"/>
          <p:cNvSpPr txBox="1">
            <a:spLocks/>
          </p:cNvSpPr>
          <p:nvPr userDrawn="1"/>
        </p:nvSpPr>
        <p:spPr>
          <a:xfrm>
            <a:off x="6633870" y="6356351"/>
            <a:ext cx="2057400" cy="365125"/>
          </a:xfrm>
          <a:prstGeom prst="rect">
            <a:avLst/>
          </a:prstGeom>
        </p:spPr>
        <p:txBody>
          <a:bodyPr vert="horz" lIns="91440" tIns="45720" rIns="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32123A-B6C2-4F3D-B52B-6642A14B8745}" type="slidenum">
              <a:rPr lang="en-GB" smtClean="0"/>
              <a:pPr/>
              <a:t>‹#›</a:t>
            </a:fld>
            <a:endParaRPr lang="en-GB" dirty="0"/>
          </a:p>
        </p:txBody>
      </p:sp>
    </p:spTree>
    <p:extLst>
      <p:ext uri="{BB962C8B-B14F-4D97-AF65-F5344CB8AC3E}">
        <p14:creationId xmlns:p14="http://schemas.microsoft.com/office/powerpoint/2010/main" val="140219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pic>
        <p:nvPicPr>
          <p:cNvPr id="37" name="Picture 3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71"/>
            <a:ext cx="9144000" cy="6855858"/>
          </a:xfrm>
          <a:prstGeom prst="rect">
            <a:avLst/>
          </a:prstGeom>
        </p:spPr>
      </p:pic>
      <p:sp>
        <p:nvSpPr>
          <p:cNvPr id="12" name="Picture Placeholder 11"/>
          <p:cNvSpPr>
            <a:spLocks noGrp="1"/>
          </p:cNvSpPr>
          <p:nvPr>
            <p:ph type="pic" sz="quarter" idx="10"/>
          </p:nvPr>
        </p:nvSpPr>
        <p:spPr>
          <a:xfrm>
            <a:off x="5305425" y="1385849"/>
            <a:ext cx="3838575" cy="3168000"/>
          </a:xfrm>
          <a:prstGeom prst="rect">
            <a:avLst/>
          </a:prstGeom>
        </p:spPr>
        <p:txBody>
          <a:bodyPr/>
          <a:lstStyle/>
          <a:p>
            <a:r>
              <a:rPr lang="en-US"/>
              <a:t>Click icon to add picture</a:t>
            </a:r>
            <a:endParaRPr lang="en-GB"/>
          </a:p>
        </p:txBody>
      </p:sp>
      <p:sp>
        <p:nvSpPr>
          <p:cNvPr id="4" name="Rectangle 3"/>
          <p:cNvSpPr/>
          <p:nvPr userDrawn="1"/>
        </p:nvSpPr>
        <p:spPr>
          <a:xfrm>
            <a:off x="-1" y="1385849"/>
            <a:ext cx="5305426" cy="316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433186" y="1934474"/>
            <a:ext cx="4557914" cy="1190625"/>
          </a:xfrm>
        </p:spPr>
        <p:txBody>
          <a:bodyPr lIns="0" anchor="b">
            <a:normAutofit/>
          </a:bodyPr>
          <a:lstStyle>
            <a:lvl1pPr algn="l">
              <a:defRPr sz="40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33186" y="3150500"/>
            <a:ext cx="4557914" cy="432594"/>
          </a:xfrm>
          <a:prstGeom prst="rect">
            <a:avLst/>
          </a:prstGeom>
        </p:spPr>
        <p:txBody>
          <a:bodyPr lIns="0" anchor="b"/>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36" name="Picture 3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31800" y="300463"/>
            <a:ext cx="879853" cy="842538"/>
          </a:xfrm>
          <a:prstGeom prst="rect">
            <a:avLst/>
          </a:prstGeom>
        </p:spPr>
      </p:pic>
      <p:grpSp>
        <p:nvGrpSpPr>
          <p:cNvPr id="38" name="Group 37"/>
          <p:cNvGrpSpPr/>
          <p:nvPr userDrawn="1"/>
        </p:nvGrpSpPr>
        <p:grpSpPr>
          <a:xfrm>
            <a:off x="7996237" y="6040897"/>
            <a:ext cx="718344" cy="484205"/>
            <a:chOff x="5295913" y="4700600"/>
            <a:chExt cx="3044832" cy="2060580"/>
          </a:xfrm>
          <a:solidFill>
            <a:schemeClr val="accent6"/>
          </a:solidFill>
        </p:grpSpPr>
        <p:sp>
          <p:nvSpPr>
            <p:cNvPr id="39" name="AutoShape 3"/>
            <p:cNvSpPr>
              <a:spLocks noChangeAspect="1" noChangeArrowheads="1" noTextEdit="1"/>
            </p:cNvSpPr>
            <p:nvPr userDrawn="1"/>
          </p:nvSpPr>
          <p:spPr bwMode="auto">
            <a:xfrm>
              <a:off x="5295913" y="4700600"/>
              <a:ext cx="3044832" cy="20605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Rectangle 5"/>
            <p:cNvSpPr>
              <a:spLocks noChangeArrowheads="1"/>
            </p:cNvSpPr>
            <p:nvPr userDrawn="1"/>
          </p:nvSpPr>
          <p:spPr bwMode="auto">
            <a:xfrm>
              <a:off x="5295913" y="4700600"/>
              <a:ext cx="3041657" cy="2060580"/>
            </a:xfrm>
            <a:prstGeom prst="rect">
              <a:avLst/>
            </a:prstGeom>
            <a:grpFill/>
            <a:ln>
              <a:noFill/>
            </a:ln>
          </p:spPr>
          <p:txBody>
            <a:bodyPr vert="horz" wrap="square" lIns="91440" tIns="45720" rIns="91440" bIns="45720" numCol="1" anchor="t" anchorCtr="0" compatLnSpc="1">
              <a:prstTxWarp prst="textNoShape">
                <a:avLst/>
              </a:prstTxWarp>
            </a:bodyPr>
            <a:lstStyle/>
            <a:p>
              <a:endParaRPr lang="en-GB"/>
            </a:p>
          </p:txBody>
        </p:sp>
        <p:sp>
          <p:nvSpPr>
            <p:cNvPr id="41" name="Rectangle 6"/>
            <p:cNvSpPr>
              <a:spLocks noChangeArrowheads="1"/>
            </p:cNvSpPr>
            <p:nvPr userDrawn="1"/>
          </p:nvSpPr>
          <p:spPr bwMode="auto">
            <a:xfrm>
              <a:off x="5295913" y="4700600"/>
              <a:ext cx="3041657" cy="206058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7"/>
            <p:cNvSpPr>
              <a:spLocks/>
            </p:cNvSpPr>
            <p:nvPr userDrawn="1"/>
          </p:nvSpPr>
          <p:spPr bwMode="auto">
            <a:xfrm>
              <a:off x="6708791" y="4940313"/>
              <a:ext cx="223838" cy="204788"/>
            </a:xfrm>
            <a:custGeom>
              <a:avLst/>
              <a:gdLst>
                <a:gd name="T0" fmla="*/ 141 w 141"/>
                <a:gd name="T1" fmla="*/ 50 h 129"/>
                <a:gd name="T2" fmla="*/ 96 w 141"/>
                <a:gd name="T3" fmla="*/ 81 h 129"/>
                <a:gd name="T4" fmla="*/ 111 w 141"/>
                <a:gd name="T5" fmla="*/ 129 h 129"/>
                <a:gd name="T6" fmla="*/ 69 w 141"/>
                <a:gd name="T7" fmla="*/ 100 h 129"/>
                <a:gd name="T8" fmla="*/ 27 w 141"/>
                <a:gd name="T9" fmla="*/ 129 h 129"/>
                <a:gd name="T10" fmla="*/ 43 w 141"/>
                <a:gd name="T11" fmla="*/ 81 h 129"/>
                <a:gd name="T12" fmla="*/ 0 w 141"/>
                <a:gd name="T13" fmla="*/ 50 h 129"/>
                <a:gd name="T14" fmla="*/ 55 w 141"/>
                <a:gd name="T15" fmla="*/ 50 h 129"/>
                <a:gd name="T16" fmla="*/ 71 w 141"/>
                <a:gd name="T17" fmla="*/ 0 h 129"/>
                <a:gd name="T18" fmla="*/ 87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1"/>
                  </a:lnTo>
                  <a:lnTo>
                    <a:pt x="111" y="129"/>
                  </a:lnTo>
                  <a:lnTo>
                    <a:pt x="69" y="100"/>
                  </a:lnTo>
                  <a:lnTo>
                    <a:pt x="27" y="129"/>
                  </a:lnTo>
                  <a:lnTo>
                    <a:pt x="43" y="81"/>
                  </a:lnTo>
                  <a:lnTo>
                    <a:pt x="0" y="50"/>
                  </a:lnTo>
                  <a:lnTo>
                    <a:pt x="55" y="50"/>
                  </a:lnTo>
                  <a:lnTo>
                    <a:pt x="71" y="0"/>
                  </a:lnTo>
                  <a:lnTo>
                    <a:pt x="87" y="50"/>
                  </a:lnTo>
                  <a:lnTo>
                    <a:pt x="141"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2" name="Freeform 8"/>
            <p:cNvSpPr>
              <a:spLocks/>
            </p:cNvSpPr>
            <p:nvPr userDrawn="1"/>
          </p:nvSpPr>
          <p:spPr bwMode="auto">
            <a:xfrm>
              <a:off x="6708791" y="4940313"/>
              <a:ext cx="223838" cy="204788"/>
            </a:xfrm>
            <a:custGeom>
              <a:avLst/>
              <a:gdLst>
                <a:gd name="T0" fmla="*/ 141 w 141"/>
                <a:gd name="T1" fmla="*/ 50 h 129"/>
                <a:gd name="T2" fmla="*/ 96 w 141"/>
                <a:gd name="T3" fmla="*/ 81 h 129"/>
                <a:gd name="T4" fmla="*/ 111 w 141"/>
                <a:gd name="T5" fmla="*/ 129 h 129"/>
                <a:gd name="T6" fmla="*/ 69 w 141"/>
                <a:gd name="T7" fmla="*/ 100 h 129"/>
                <a:gd name="T8" fmla="*/ 27 w 141"/>
                <a:gd name="T9" fmla="*/ 129 h 129"/>
                <a:gd name="T10" fmla="*/ 43 w 141"/>
                <a:gd name="T11" fmla="*/ 81 h 129"/>
                <a:gd name="T12" fmla="*/ 0 w 141"/>
                <a:gd name="T13" fmla="*/ 50 h 129"/>
                <a:gd name="T14" fmla="*/ 55 w 141"/>
                <a:gd name="T15" fmla="*/ 50 h 129"/>
                <a:gd name="T16" fmla="*/ 71 w 141"/>
                <a:gd name="T17" fmla="*/ 0 h 129"/>
                <a:gd name="T18" fmla="*/ 87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1"/>
                  </a:lnTo>
                  <a:lnTo>
                    <a:pt x="111" y="129"/>
                  </a:lnTo>
                  <a:lnTo>
                    <a:pt x="69" y="100"/>
                  </a:lnTo>
                  <a:lnTo>
                    <a:pt x="27" y="129"/>
                  </a:lnTo>
                  <a:lnTo>
                    <a:pt x="43" y="81"/>
                  </a:lnTo>
                  <a:lnTo>
                    <a:pt x="0" y="50"/>
                  </a:lnTo>
                  <a:lnTo>
                    <a:pt x="55" y="50"/>
                  </a:lnTo>
                  <a:lnTo>
                    <a:pt x="71" y="0"/>
                  </a:lnTo>
                  <a:lnTo>
                    <a:pt x="87" y="50"/>
                  </a:lnTo>
                  <a:lnTo>
                    <a:pt x="141"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3" name="Freeform 9"/>
            <p:cNvSpPr>
              <a:spLocks/>
            </p:cNvSpPr>
            <p:nvPr userDrawn="1"/>
          </p:nvSpPr>
          <p:spPr bwMode="auto">
            <a:xfrm>
              <a:off x="6708791" y="6299216"/>
              <a:ext cx="223838" cy="204788"/>
            </a:xfrm>
            <a:custGeom>
              <a:avLst/>
              <a:gdLst>
                <a:gd name="T0" fmla="*/ 141 w 141"/>
                <a:gd name="T1" fmla="*/ 50 h 129"/>
                <a:gd name="T2" fmla="*/ 96 w 141"/>
                <a:gd name="T3" fmla="*/ 82 h 129"/>
                <a:gd name="T4" fmla="*/ 111 w 141"/>
                <a:gd name="T5" fmla="*/ 129 h 129"/>
                <a:gd name="T6" fmla="*/ 69 w 141"/>
                <a:gd name="T7" fmla="*/ 100 h 129"/>
                <a:gd name="T8" fmla="*/ 27 w 141"/>
                <a:gd name="T9" fmla="*/ 129 h 129"/>
                <a:gd name="T10" fmla="*/ 43 w 141"/>
                <a:gd name="T11" fmla="*/ 82 h 129"/>
                <a:gd name="T12" fmla="*/ 0 w 141"/>
                <a:gd name="T13" fmla="*/ 50 h 129"/>
                <a:gd name="T14" fmla="*/ 55 w 141"/>
                <a:gd name="T15" fmla="*/ 50 h 129"/>
                <a:gd name="T16" fmla="*/ 71 w 141"/>
                <a:gd name="T17" fmla="*/ 0 h 129"/>
                <a:gd name="T18" fmla="*/ 87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2"/>
                  </a:lnTo>
                  <a:lnTo>
                    <a:pt x="111" y="129"/>
                  </a:lnTo>
                  <a:lnTo>
                    <a:pt x="69" y="100"/>
                  </a:lnTo>
                  <a:lnTo>
                    <a:pt x="27" y="129"/>
                  </a:lnTo>
                  <a:lnTo>
                    <a:pt x="43" y="82"/>
                  </a:lnTo>
                  <a:lnTo>
                    <a:pt x="0" y="50"/>
                  </a:lnTo>
                  <a:lnTo>
                    <a:pt x="55" y="50"/>
                  </a:lnTo>
                  <a:lnTo>
                    <a:pt x="71" y="0"/>
                  </a:lnTo>
                  <a:lnTo>
                    <a:pt x="87" y="50"/>
                  </a:lnTo>
                  <a:lnTo>
                    <a:pt x="141"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4" name="Freeform 10"/>
            <p:cNvSpPr>
              <a:spLocks/>
            </p:cNvSpPr>
            <p:nvPr userDrawn="1"/>
          </p:nvSpPr>
          <p:spPr bwMode="auto">
            <a:xfrm>
              <a:off x="6708791" y="6299216"/>
              <a:ext cx="223838" cy="204788"/>
            </a:xfrm>
            <a:custGeom>
              <a:avLst/>
              <a:gdLst>
                <a:gd name="T0" fmla="*/ 141 w 141"/>
                <a:gd name="T1" fmla="*/ 50 h 129"/>
                <a:gd name="T2" fmla="*/ 96 w 141"/>
                <a:gd name="T3" fmla="*/ 82 h 129"/>
                <a:gd name="T4" fmla="*/ 111 w 141"/>
                <a:gd name="T5" fmla="*/ 129 h 129"/>
                <a:gd name="T6" fmla="*/ 69 w 141"/>
                <a:gd name="T7" fmla="*/ 100 h 129"/>
                <a:gd name="T8" fmla="*/ 27 w 141"/>
                <a:gd name="T9" fmla="*/ 129 h 129"/>
                <a:gd name="T10" fmla="*/ 43 w 141"/>
                <a:gd name="T11" fmla="*/ 82 h 129"/>
                <a:gd name="T12" fmla="*/ 0 w 141"/>
                <a:gd name="T13" fmla="*/ 50 h 129"/>
                <a:gd name="T14" fmla="*/ 55 w 141"/>
                <a:gd name="T15" fmla="*/ 50 h 129"/>
                <a:gd name="T16" fmla="*/ 71 w 141"/>
                <a:gd name="T17" fmla="*/ 0 h 129"/>
                <a:gd name="T18" fmla="*/ 87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2"/>
                  </a:lnTo>
                  <a:lnTo>
                    <a:pt x="111" y="129"/>
                  </a:lnTo>
                  <a:lnTo>
                    <a:pt x="69" y="100"/>
                  </a:lnTo>
                  <a:lnTo>
                    <a:pt x="27" y="129"/>
                  </a:lnTo>
                  <a:lnTo>
                    <a:pt x="43" y="82"/>
                  </a:lnTo>
                  <a:lnTo>
                    <a:pt x="0" y="50"/>
                  </a:lnTo>
                  <a:lnTo>
                    <a:pt x="55" y="50"/>
                  </a:lnTo>
                  <a:lnTo>
                    <a:pt x="71" y="0"/>
                  </a:lnTo>
                  <a:lnTo>
                    <a:pt x="87" y="50"/>
                  </a:lnTo>
                  <a:lnTo>
                    <a:pt x="141"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5" name="Freeform 11"/>
            <p:cNvSpPr>
              <a:spLocks/>
            </p:cNvSpPr>
            <p:nvPr userDrawn="1"/>
          </p:nvSpPr>
          <p:spPr bwMode="auto">
            <a:xfrm>
              <a:off x="6030927" y="5619765"/>
              <a:ext cx="220663" cy="204788"/>
            </a:xfrm>
            <a:custGeom>
              <a:avLst/>
              <a:gdLst>
                <a:gd name="T0" fmla="*/ 139 w 139"/>
                <a:gd name="T1" fmla="*/ 50 h 129"/>
                <a:gd name="T2" fmla="*/ 96 w 139"/>
                <a:gd name="T3" fmla="*/ 80 h 129"/>
                <a:gd name="T4" fmla="*/ 110 w 139"/>
                <a:gd name="T5" fmla="*/ 129 h 129"/>
                <a:gd name="T6" fmla="*/ 69 w 139"/>
                <a:gd name="T7" fmla="*/ 100 h 129"/>
                <a:gd name="T8" fmla="*/ 27 w 139"/>
                <a:gd name="T9" fmla="*/ 129 h 129"/>
                <a:gd name="T10" fmla="*/ 43 w 139"/>
                <a:gd name="T11" fmla="*/ 80 h 129"/>
                <a:gd name="T12" fmla="*/ 0 w 139"/>
                <a:gd name="T13" fmla="*/ 50 h 129"/>
                <a:gd name="T14" fmla="*/ 53 w 139"/>
                <a:gd name="T15" fmla="*/ 50 h 129"/>
                <a:gd name="T16" fmla="*/ 70 w 139"/>
                <a:gd name="T17" fmla="*/ 0 h 129"/>
                <a:gd name="T18" fmla="*/ 86 w 139"/>
                <a:gd name="T19" fmla="*/ 50 h 129"/>
                <a:gd name="T20" fmla="*/ 139 w 139"/>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129">
                  <a:moveTo>
                    <a:pt x="139" y="50"/>
                  </a:moveTo>
                  <a:lnTo>
                    <a:pt x="96" y="80"/>
                  </a:lnTo>
                  <a:lnTo>
                    <a:pt x="110" y="129"/>
                  </a:lnTo>
                  <a:lnTo>
                    <a:pt x="69" y="100"/>
                  </a:lnTo>
                  <a:lnTo>
                    <a:pt x="27" y="129"/>
                  </a:lnTo>
                  <a:lnTo>
                    <a:pt x="43" y="80"/>
                  </a:lnTo>
                  <a:lnTo>
                    <a:pt x="0" y="50"/>
                  </a:lnTo>
                  <a:lnTo>
                    <a:pt x="53" y="50"/>
                  </a:lnTo>
                  <a:lnTo>
                    <a:pt x="70" y="0"/>
                  </a:lnTo>
                  <a:lnTo>
                    <a:pt x="86" y="50"/>
                  </a:lnTo>
                  <a:lnTo>
                    <a:pt x="139"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6" name="Freeform 12"/>
            <p:cNvSpPr>
              <a:spLocks/>
            </p:cNvSpPr>
            <p:nvPr userDrawn="1"/>
          </p:nvSpPr>
          <p:spPr bwMode="auto">
            <a:xfrm>
              <a:off x="6030927" y="5619765"/>
              <a:ext cx="220663" cy="204788"/>
            </a:xfrm>
            <a:custGeom>
              <a:avLst/>
              <a:gdLst>
                <a:gd name="T0" fmla="*/ 139 w 139"/>
                <a:gd name="T1" fmla="*/ 50 h 129"/>
                <a:gd name="T2" fmla="*/ 96 w 139"/>
                <a:gd name="T3" fmla="*/ 80 h 129"/>
                <a:gd name="T4" fmla="*/ 110 w 139"/>
                <a:gd name="T5" fmla="*/ 129 h 129"/>
                <a:gd name="T6" fmla="*/ 69 w 139"/>
                <a:gd name="T7" fmla="*/ 100 h 129"/>
                <a:gd name="T8" fmla="*/ 27 w 139"/>
                <a:gd name="T9" fmla="*/ 129 h 129"/>
                <a:gd name="T10" fmla="*/ 43 w 139"/>
                <a:gd name="T11" fmla="*/ 80 h 129"/>
                <a:gd name="T12" fmla="*/ 0 w 139"/>
                <a:gd name="T13" fmla="*/ 50 h 129"/>
                <a:gd name="T14" fmla="*/ 53 w 139"/>
                <a:gd name="T15" fmla="*/ 50 h 129"/>
                <a:gd name="T16" fmla="*/ 70 w 139"/>
                <a:gd name="T17" fmla="*/ 0 h 129"/>
                <a:gd name="T18" fmla="*/ 86 w 139"/>
                <a:gd name="T19" fmla="*/ 50 h 129"/>
                <a:gd name="T20" fmla="*/ 139 w 139"/>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129">
                  <a:moveTo>
                    <a:pt x="139" y="50"/>
                  </a:moveTo>
                  <a:lnTo>
                    <a:pt x="96" y="80"/>
                  </a:lnTo>
                  <a:lnTo>
                    <a:pt x="110" y="129"/>
                  </a:lnTo>
                  <a:lnTo>
                    <a:pt x="69" y="100"/>
                  </a:lnTo>
                  <a:lnTo>
                    <a:pt x="27" y="129"/>
                  </a:lnTo>
                  <a:lnTo>
                    <a:pt x="43" y="80"/>
                  </a:lnTo>
                  <a:lnTo>
                    <a:pt x="0" y="50"/>
                  </a:lnTo>
                  <a:lnTo>
                    <a:pt x="53" y="50"/>
                  </a:lnTo>
                  <a:lnTo>
                    <a:pt x="70" y="0"/>
                  </a:lnTo>
                  <a:lnTo>
                    <a:pt x="86" y="50"/>
                  </a:lnTo>
                  <a:lnTo>
                    <a:pt x="139"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7" name="Freeform 13"/>
            <p:cNvSpPr>
              <a:spLocks/>
            </p:cNvSpPr>
            <p:nvPr userDrawn="1"/>
          </p:nvSpPr>
          <p:spPr bwMode="auto">
            <a:xfrm>
              <a:off x="6124590" y="5272101"/>
              <a:ext cx="223838" cy="204788"/>
            </a:xfrm>
            <a:custGeom>
              <a:avLst/>
              <a:gdLst>
                <a:gd name="T0" fmla="*/ 141 w 141"/>
                <a:gd name="T1" fmla="*/ 50 h 129"/>
                <a:gd name="T2" fmla="*/ 98 w 141"/>
                <a:gd name="T3" fmla="*/ 82 h 129"/>
                <a:gd name="T4" fmla="*/ 113 w 141"/>
                <a:gd name="T5" fmla="*/ 129 h 129"/>
                <a:gd name="T6" fmla="*/ 71 w 141"/>
                <a:gd name="T7" fmla="*/ 100 h 129"/>
                <a:gd name="T8" fmla="*/ 27 w 141"/>
                <a:gd name="T9" fmla="*/ 129 h 129"/>
                <a:gd name="T10" fmla="*/ 45 w 141"/>
                <a:gd name="T11" fmla="*/ 82 h 129"/>
                <a:gd name="T12" fmla="*/ 0 w 141"/>
                <a:gd name="T13" fmla="*/ 50 h 129"/>
                <a:gd name="T14" fmla="*/ 55 w 141"/>
                <a:gd name="T15" fmla="*/ 50 h 129"/>
                <a:gd name="T16" fmla="*/ 72 w 141"/>
                <a:gd name="T17" fmla="*/ 0 h 129"/>
                <a:gd name="T18" fmla="*/ 88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8" y="82"/>
                  </a:lnTo>
                  <a:lnTo>
                    <a:pt x="113" y="129"/>
                  </a:lnTo>
                  <a:lnTo>
                    <a:pt x="71" y="100"/>
                  </a:lnTo>
                  <a:lnTo>
                    <a:pt x="27" y="129"/>
                  </a:lnTo>
                  <a:lnTo>
                    <a:pt x="45" y="82"/>
                  </a:lnTo>
                  <a:lnTo>
                    <a:pt x="0" y="50"/>
                  </a:lnTo>
                  <a:lnTo>
                    <a:pt x="55" y="50"/>
                  </a:lnTo>
                  <a:lnTo>
                    <a:pt x="72" y="0"/>
                  </a:lnTo>
                  <a:lnTo>
                    <a:pt x="88" y="50"/>
                  </a:lnTo>
                  <a:lnTo>
                    <a:pt x="141"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8" name="Freeform 14"/>
            <p:cNvSpPr>
              <a:spLocks/>
            </p:cNvSpPr>
            <p:nvPr userDrawn="1"/>
          </p:nvSpPr>
          <p:spPr bwMode="auto">
            <a:xfrm>
              <a:off x="6124590" y="5272101"/>
              <a:ext cx="223838" cy="204788"/>
            </a:xfrm>
            <a:custGeom>
              <a:avLst/>
              <a:gdLst>
                <a:gd name="T0" fmla="*/ 141 w 141"/>
                <a:gd name="T1" fmla="*/ 50 h 129"/>
                <a:gd name="T2" fmla="*/ 98 w 141"/>
                <a:gd name="T3" fmla="*/ 82 h 129"/>
                <a:gd name="T4" fmla="*/ 113 w 141"/>
                <a:gd name="T5" fmla="*/ 129 h 129"/>
                <a:gd name="T6" fmla="*/ 71 w 141"/>
                <a:gd name="T7" fmla="*/ 100 h 129"/>
                <a:gd name="T8" fmla="*/ 27 w 141"/>
                <a:gd name="T9" fmla="*/ 129 h 129"/>
                <a:gd name="T10" fmla="*/ 45 w 141"/>
                <a:gd name="T11" fmla="*/ 82 h 129"/>
                <a:gd name="T12" fmla="*/ 0 w 141"/>
                <a:gd name="T13" fmla="*/ 50 h 129"/>
                <a:gd name="T14" fmla="*/ 55 w 141"/>
                <a:gd name="T15" fmla="*/ 50 h 129"/>
                <a:gd name="T16" fmla="*/ 72 w 141"/>
                <a:gd name="T17" fmla="*/ 0 h 129"/>
                <a:gd name="T18" fmla="*/ 88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8" y="82"/>
                  </a:lnTo>
                  <a:lnTo>
                    <a:pt x="113" y="129"/>
                  </a:lnTo>
                  <a:lnTo>
                    <a:pt x="71" y="100"/>
                  </a:lnTo>
                  <a:lnTo>
                    <a:pt x="27" y="129"/>
                  </a:lnTo>
                  <a:lnTo>
                    <a:pt x="45" y="82"/>
                  </a:lnTo>
                  <a:lnTo>
                    <a:pt x="0" y="50"/>
                  </a:lnTo>
                  <a:lnTo>
                    <a:pt x="55" y="50"/>
                  </a:lnTo>
                  <a:lnTo>
                    <a:pt x="72" y="0"/>
                  </a:lnTo>
                  <a:lnTo>
                    <a:pt x="88" y="50"/>
                  </a:lnTo>
                  <a:lnTo>
                    <a:pt x="141"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9" name="Freeform 15"/>
            <p:cNvSpPr>
              <a:spLocks/>
            </p:cNvSpPr>
            <p:nvPr userDrawn="1"/>
          </p:nvSpPr>
          <p:spPr bwMode="auto">
            <a:xfrm>
              <a:off x="6367478" y="5029213"/>
              <a:ext cx="220663" cy="204788"/>
            </a:xfrm>
            <a:custGeom>
              <a:avLst/>
              <a:gdLst>
                <a:gd name="T0" fmla="*/ 139 w 139"/>
                <a:gd name="T1" fmla="*/ 50 h 129"/>
                <a:gd name="T2" fmla="*/ 96 w 139"/>
                <a:gd name="T3" fmla="*/ 81 h 129"/>
                <a:gd name="T4" fmla="*/ 111 w 139"/>
                <a:gd name="T5" fmla="*/ 129 h 129"/>
                <a:gd name="T6" fmla="*/ 69 w 139"/>
                <a:gd name="T7" fmla="*/ 100 h 129"/>
                <a:gd name="T8" fmla="*/ 27 w 139"/>
                <a:gd name="T9" fmla="*/ 129 h 129"/>
                <a:gd name="T10" fmla="*/ 43 w 139"/>
                <a:gd name="T11" fmla="*/ 81 h 129"/>
                <a:gd name="T12" fmla="*/ 0 w 139"/>
                <a:gd name="T13" fmla="*/ 50 h 129"/>
                <a:gd name="T14" fmla="*/ 53 w 139"/>
                <a:gd name="T15" fmla="*/ 50 h 129"/>
                <a:gd name="T16" fmla="*/ 70 w 139"/>
                <a:gd name="T17" fmla="*/ 0 h 129"/>
                <a:gd name="T18" fmla="*/ 86 w 139"/>
                <a:gd name="T19" fmla="*/ 50 h 129"/>
                <a:gd name="T20" fmla="*/ 139 w 139"/>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129">
                  <a:moveTo>
                    <a:pt x="139" y="50"/>
                  </a:moveTo>
                  <a:lnTo>
                    <a:pt x="96" y="81"/>
                  </a:lnTo>
                  <a:lnTo>
                    <a:pt x="111" y="129"/>
                  </a:lnTo>
                  <a:lnTo>
                    <a:pt x="69" y="100"/>
                  </a:lnTo>
                  <a:lnTo>
                    <a:pt x="27" y="129"/>
                  </a:lnTo>
                  <a:lnTo>
                    <a:pt x="43" y="81"/>
                  </a:lnTo>
                  <a:lnTo>
                    <a:pt x="0" y="50"/>
                  </a:lnTo>
                  <a:lnTo>
                    <a:pt x="53" y="50"/>
                  </a:lnTo>
                  <a:lnTo>
                    <a:pt x="70" y="0"/>
                  </a:lnTo>
                  <a:lnTo>
                    <a:pt x="86" y="50"/>
                  </a:lnTo>
                  <a:lnTo>
                    <a:pt x="139"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0" name="Freeform 16"/>
            <p:cNvSpPr>
              <a:spLocks/>
            </p:cNvSpPr>
            <p:nvPr userDrawn="1"/>
          </p:nvSpPr>
          <p:spPr bwMode="auto">
            <a:xfrm>
              <a:off x="6367478" y="5029213"/>
              <a:ext cx="220663" cy="204788"/>
            </a:xfrm>
            <a:custGeom>
              <a:avLst/>
              <a:gdLst>
                <a:gd name="T0" fmla="*/ 139 w 139"/>
                <a:gd name="T1" fmla="*/ 50 h 129"/>
                <a:gd name="T2" fmla="*/ 96 w 139"/>
                <a:gd name="T3" fmla="*/ 81 h 129"/>
                <a:gd name="T4" fmla="*/ 111 w 139"/>
                <a:gd name="T5" fmla="*/ 129 h 129"/>
                <a:gd name="T6" fmla="*/ 69 w 139"/>
                <a:gd name="T7" fmla="*/ 100 h 129"/>
                <a:gd name="T8" fmla="*/ 27 w 139"/>
                <a:gd name="T9" fmla="*/ 129 h 129"/>
                <a:gd name="T10" fmla="*/ 43 w 139"/>
                <a:gd name="T11" fmla="*/ 81 h 129"/>
                <a:gd name="T12" fmla="*/ 0 w 139"/>
                <a:gd name="T13" fmla="*/ 50 h 129"/>
                <a:gd name="T14" fmla="*/ 53 w 139"/>
                <a:gd name="T15" fmla="*/ 50 h 129"/>
                <a:gd name="T16" fmla="*/ 70 w 139"/>
                <a:gd name="T17" fmla="*/ 0 h 129"/>
                <a:gd name="T18" fmla="*/ 86 w 139"/>
                <a:gd name="T19" fmla="*/ 50 h 129"/>
                <a:gd name="T20" fmla="*/ 139 w 139"/>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129">
                  <a:moveTo>
                    <a:pt x="139" y="50"/>
                  </a:moveTo>
                  <a:lnTo>
                    <a:pt x="96" y="81"/>
                  </a:lnTo>
                  <a:lnTo>
                    <a:pt x="111" y="129"/>
                  </a:lnTo>
                  <a:lnTo>
                    <a:pt x="69" y="100"/>
                  </a:lnTo>
                  <a:lnTo>
                    <a:pt x="27" y="129"/>
                  </a:lnTo>
                  <a:lnTo>
                    <a:pt x="43" y="81"/>
                  </a:lnTo>
                  <a:lnTo>
                    <a:pt x="0" y="50"/>
                  </a:lnTo>
                  <a:lnTo>
                    <a:pt x="53" y="50"/>
                  </a:lnTo>
                  <a:lnTo>
                    <a:pt x="70" y="0"/>
                  </a:lnTo>
                  <a:lnTo>
                    <a:pt x="86" y="50"/>
                  </a:lnTo>
                  <a:lnTo>
                    <a:pt x="139"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1" name="Freeform 17"/>
            <p:cNvSpPr>
              <a:spLocks/>
            </p:cNvSpPr>
            <p:nvPr userDrawn="1"/>
          </p:nvSpPr>
          <p:spPr bwMode="auto">
            <a:xfrm>
              <a:off x="7040580" y="5029213"/>
              <a:ext cx="223838" cy="204788"/>
            </a:xfrm>
            <a:custGeom>
              <a:avLst/>
              <a:gdLst>
                <a:gd name="T0" fmla="*/ 141 w 141"/>
                <a:gd name="T1" fmla="*/ 50 h 129"/>
                <a:gd name="T2" fmla="*/ 96 w 141"/>
                <a:gd name="T3" fmla="*/ 81 h 129"/>
                <a:gd name="T4" fmla="*/ 111 w 141"/>
                <a:gd name="T5" fmla="*/ 129 h 129"/>
                <a:gd name="T6" fmla="*/ 69 w 141"/>
                <a:gd name="T7" fmla="*/ 100 h 129"/>
                <a:gd name="T8" fmla="*/ 27 w 141"/>
                <a:gd name="T9" fmla="*/ 129 h 129"/>
                <a:gd name="T10" fmla="*/ 43 w 141"/>
                <a:gd name="T11" fmla="*/ 81 h 129"/>
                <a:gd name="T12" fmla="*/ 0 w 141"/>
                <a:gd name="T13" fmla="*/ 50 h 129"/>
                <a:gd name="T14" fmla="*/ 54 w 141"/>
                <a:gd name="T15" fmla="*/ 50 h 129"/>
                <a:gd name="T16" fmla="*/ 70 w 141"/>
                <a:gd name="T17" fmla="*/ 0 h 129"/>
                <a:gd name="T18" fmla="*/ 86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1"/>
                  </a:lnTo>
                  <a:lnTo>
                    <a:pt x="111" y="129"/>
                  </a:lnTo>
                  <a:lnTo>
                    <a:pt x="69" y="100"/>
                  </a:lnTo>
                  <a:lnTo>
                    <a:pt x="27" y="129"/>
                  </a:lnTo>
                  <a:lnTo>
                    <a:pt x="43" y="81"/>
                  </a:lnTo>
                  <a:lnTo>
                    <a:pt x="0" y="50"/>
                  </a:lnTo>
                  <a:lnTo>
                    <a:pt x="54" y="50"/>
                  </a:lnTo>
                  <a:lnTo>
                    <a:pt x="70" y="0"/>
                  </a:lnTo>
                  <a:lnTo>
                    <a:pt x="86" y="50"/>
                  </a:lnTo>
                  <a:lnTo>
                    <a:pt x="141"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2" name="Freeform 18"/>
            <p:cNvSpPr>
              <a:spLocks/>
            </p:cNvSpPr>
            <p:nvPr userDrawn="1"/>
          </p:nvSpPr>
          <p:spPr bwMode="auto">
            <a:xfrm>
              <a:off x="7040580" y="5029213"/>
              <a:ext cx="223838" cy="204788"/>
            </a:xfrm>
            <a:custGeom>
              <a:avLst/>
              <a:gdLst>
                <a:gd name="T0" fmla="*/ 141 w 141"/>
                <a:gd name="T1" fmla="*/ 50 h 129"/>
                <a:gd name="T2" fmla="*/ 96 w 141"/>
                <a:gd name="T3" fmla="*/ 81 h 129"/>
                <a:gd name="T4" fmla="*/ 111 w 141"/>
                <a:gd name="T5" fmla="*/ 129 h 129"/>
                <a:gd name="T6" fmla="*/ 69 w 141"/>
                <a:gd name="T7" fmla="*/ 100 h 129"/>
                <a:gd name="T8" fmla="*/ 27 w 141"/>
                <a:gd name="T9" fmla="*/ 129 h 129"/>
                <a:gd name="T10" fmla="*/ 43 w 141"/>
                <a:gd name="T11" fmla="*/ 81 h 129"/>
                <a:gd name="T12" fmla="*/ 0 w 141"/>
                <a:gd name="T13" fmla="*/ 50 h 129"/>
                <a:gd name="T14" fmla="*/ 54 w 141"/>
                <a:gd name="T15" fmla="*/ 50 h 129"/>
                <a:gd name="T16" fmla="*/ 70 w 141"/>
                <a:gd name="T17" fmla="*/ 0 h 129"/>
                <a:gd name="T18" fmla="*/ 86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1"/>
                  </a:lnTo>
                  <a:lnTo>
                    <a:pt x="111" y="129"/>
                  </a:lnTo>
                  <a:lnTo>
                    <a:pt x="69" y="100"/>
                  </a:lnTo>
                  <a:lnTo>
                    <a:pt x="27" y="129"/>
                  </a:lnTo>
                  <a:lnTo>
                    <a:pt x="43" y="81"/>
                  </a:lnTo>
                  <a:lnTo>
                    <a:pt x="0" y="50"/>
                  </a:lnTo>
                  <a:lnTo>
                    <a:pt x="54" y="50"/>
                  </a:lnTo>
                  <a:lnTo>
                    <a:pt x="70" y="0"/>
                  </a:lnTo>
                  <a:lnTo>
                    <a:pt x="86" y="50"/>
                  </a:lnTo>
                  <a:lnTo>
                    <a:pt x="141"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3" name="Freeform 19"/>
            <p:cNvSpPr>
              <a:spLocks/>
            </p:cNvSpPr>
            <p:nvPr userDrawn="1"/>
          </p:nvSpPr>
          <p:spPr bwMode="auto">
            <a:xfrm>
              <a:off x="7285055" y="5272101"/>
              <a:ext cx="223838" cy="204788"/>
            </a:xfrm>
            <a:custGeom>
              <a:avLst/>
              <a:gdLst>
                <a:gd name="T0" fmla="*/ 141 w 141"/>
                <a:gd name="T1" fmla="*/ 50 h 129"/>
                <a:gd name="T2" fmla="*/ 96 w 141"/>
                <a:gd name="T3" fmla="*/ 82 h 129"/>
                <a:gd name="T4" fmla="*/ 112 w 141"/>
                <a:gd name="T5" fmla="*/ 129 h 129"/>
                <a:gd name="T6" fmla="*/ 71 w 141"/>
                <a:gd name="T7" fmla="*/ 100 h 129"/>
                <a:gd name="T8" fmla="*/ 27 w 141"/>
                <a:gd name="T9" fmla="*/ 129 h 129"/>
                <a:gd name="T10" fmla="*/ 43 w 141"/>
                <a:gd name="T11" fmla="*/ 82 h 129"/>
                <a:gd name="T12" fmla="*/ 0 w 141"/>
                <a:gd name="T13" fmla="*/ 50 h 129"/>
                <a:gd name="T14" fmla="*/ 55 w 141"/>
                <a:gd name="T15" fmla="*/ 50 h 129"/>
                <a:gd name="T16" fmla="*/ 72 w 141"/>
                <a:gd name="T17" fmla="*/ 0 h 129"/>
                <a:gd name="T18" fmla="*/ 87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2"/>
                  </a:lnTo>
                  <a:lnTo>
                    <a:pt x="112" y="129"/>
                  </a:lnTo>
                  <a:lnTo>
                    <a:pt x="71" y="100"/>
                  </a:lnTo>
                  <a:lnTo>
                    <a:pt x="27" y="129"/>
                  </a:lnTo>
                  <a:lnTo>
                    <a:pt x="43" y="82"/>
                  </a:lnTo>
                  <a:lnTo>
                    <a:pt x="0" y="50"/>
                  </a:lnTo>
                  <a:lnTo>
                    <a:pt x="55" y="50"/>
                  </a:lnTo>
                  <a:lnTo>
                    <a:pt x="72" y="0"/>
                  </a:lnTo>
                  <a:lnTo>
                    <a:pt x="87" y="50"/>
                  </a:lnTo>
                  <a:lnTo>
                    <a:pt x="141"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4" name="Freeform 20"/>
            <p:cNvSpPr>
              <a:spLocks/>
            </p:cNvSpPr>
            <p:nvPr userDrawn="1"/>
          </p:nvSpPr>
          <p:spPr bwMode="auto">
            <a:xfrm>
              <a:off x="7285055" y="5272101"/>
              <a:ext cx="223838" cy="204788"/>
            </a:xfrm>
            <a:custGeom>
              <a:avLst/>
              <a:gdLst>
                <a:gd name="T0" fmla="*/ 141 w 141"/>
                <a:gd name="T1" fmla="*/ 50 h 129"/>
                <a:gd name="T2" fmla="*/ 96 w 141"/>
                <a:gd name="T3" fmla="*/ 82 h 129"/>
                <a:gd name="T4" fmla="*/ 112 w 141"/>
                <a:gd name="T5" fmla="*/ 129 h 129"/>
                <a:gd name="T6" fmla="*/ 71 w 141"/>
                <a:gd name="T7" fmla="*/ 100 h 129"/>
                <a:gd name="T8" fmla="*/ 27 w 141"/>
                <a:gd name="T9" fmla="*/ 129 h 129"/>
                <a:gd name="T10" fmla="*/ 43 w 141"/>
                <a:gd name="T11" fmla="*/ 82 h 129"/>
                <a:gd name="T12" fmla="*/ 0 w 141"/>
                <a:gd name="T13" fmla="*/ 50 h 129"/>
                <a:gd name="T14" fmla="*/ 55 w 141"/>
                <a:gd name="T15" fmla="*/ 50 h 129"/>
                <a:gd name="T16" fmla="*/ 72 w 141"/>
                <a:gd name="T17" fmla="*/ 0 h 129"/>
                <a:gd name="T18" fmla="*/ 87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2"/>
                  </a:lnTo>
                  <a:lnTo>
                    <a:pt x="112" y="129"/>
                  </a:lnTo>
                  <a:lnTo>
                    <a:pt x="71" y="100"/>
                  </a:lnTo>
                  <a:lnTo>
                    <a:pt x="27" y="129"/>
                  </a:lnTo>
                  <a:lnTo>
                    <a:pt x="43" y="82"/>
                  </a:lnTo>
                  <a:lnTo>
                    <a:pt x="0" y="50"/>
                  </a:lnTo>
                  <a:lnTo>
                    <a:pt x="55" y="50"/>
                  </a:lnTo>
                  <a:lnTo>
                    <a:pt x="72" y="0"/>
                  </a:lnTo>
                  <a:lnTo>
                    <a:pt x="87" y="50"/>
                  </a:lnTo>
                  <a:lnTo>
                    <a:pt x="141"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5" name="Freeform 21"/>
            <p:cNvSpPr>
              <a:spLocks/>
            </p:cNvSpPr>
            <p:nvPr userDrawn="1"/>
          </p:nvSpPr>
          <p:spPr bwMode="auto">
            <a:xfrm>
              <a:off x="6121415" y="5956316"/>
              <a:ext cx="225426" cy="204788"/>
            </a:xfrm>
            <a:custGeom>
              <a:avLst/>
              <a:gdLst>
                <a:gd name="T0" fmla="*/ 142 w 142"/>
                <a:gd name="T1" fmla="*/ 50 h 129"/>
                <a:gd name="T2" fmla="*/ 97 w 142"/>
                <a:gd name="T3" fmla="*/ 81 h 129"/>
                <a:gd name="T4" fmla="*/ 113 w 142"/>
                <a:gd name="T5" fmla="*/ 129 h 129"/>
                <a:gd name="T6" fmla="*/ 71 w 142"/>
                <a:gd name="T7" fmla="*/ 100 h 129"/>
                <a:gd name="T8" fmla="*/ 28 w 142"/>
                <a:gd name="T9" fmla="*/ 129 h 129"/>
                <a:gd name="T10" fmla="*/ 44 w 142"/>
                <a:gd name="T11" fmla="*/ 81 h 129"/>
                <a:gd name="T12" fmla="*/ 0 w 142"/>
                <a:gd name="T13" fmla="*/ 50 h 129"/>
                <a:gd name="T14" fmla="*/ 55 w 142"/>
                <a:gd name="T15" fmla="*/ 50 h 129"/>
                <a:gd name="T16" fmla="*/ 73 w 142"/>
                <a:gd name="T17" fmla="*/ 0 h 129"/>
                <a:gd name="T18" fmla="*/ 87 w 142"/>
                <a:gd name="T19" fmla="*/ 50 h 129"/>
                <a:gd name="T20" fmla="*/ 142 w 142"/>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129">
                  <a:moveTo>
                    <a:pt x="142" y="50"/>
                  </a:moveTo>
                  <a:lnTo>
                    <a:pt x="97" y="81"/>
                  </a:lnTo>
                  <a:lnTo>
                    <a:pt x="113" y="129"/>
                  </a:lnTo>
                  <a:lnTo>
                    <a:pt x="71" y="100"/>
                  </a:lnTo>
                  <a:lnTo>
                    <a:pt x="28" y="129"/>
                  </a:lnTo>
                  <a:lnTo>
                    <a:pt x="44" y="81"/>
                  </a:lnTo>
                  <a:lnTo>
                    <a:pt x="0" y="50"/>
                  </a:lnTo>
                  <a:lnTo>
                    <a:pt x="55" y="50"/>
                  </a:lnTo>
                  <a:lnTo>
                    <a:pt x="73" y="0"/>
                  </a:lnTo>
                  <a:lnTo>
                    <a:pt x="87" y="50"/>
                  </a:lnTo>
                  <a:lnTo>
                    <a:pt x="142"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6" name="Freeform 22"/>
            <p:cNvSpPr>
              <a:spLocks/>
            </p:cNvSpPr>
            <p:nvPr userDrawn="1"/>
          </p:nvSpPr>
          <p:spPr bwMode="auto">
            <a:xfrm>
              <a:off x="6121415" y="5956316"/>
              <a:ext cx="225426" cy="204788"/>
            </a:xfrm>
            <a:custGeom>
              <a:avLst/>
              <a:gdLst>
                <a:gd name="T0" fmla="*/ 142 w 142"/>
                <a:gd name="T1" fmla="*/ 50 h 129"/>
                <a:gd name="T2" fmla="*/ 97 w 142"/>
                <a:gd name="T3" fmla="*/ 81 h 129"/>
                <a:gd name="T4" fmla="*/ 113 w 142"/>
                <a:gd name="T5" fmla="*/ 129 h 129"/>
                <a:gd name="T6" fmla="*/ 71 w 142"/>
                <a:gd name="T7" fmla="*/ 100 h 129"/>
                <a:gd name="T8" fmla="*/ 28 w 142"/>
                <a:gd name="T9" fmla="*/ 129 h 129"/>
                <a:gd name="T10" fmla="*/ 44 w 142"/>
                <a:gd name="T11" fmla="*/ 81 h 129"/>
                <a:gd name="T12" fmla="*/ 0 w 142"/>
                <a:gd name="T13" fmla="*/ 50 h 129"/>
                <a:gd name="T14" fmla="*/ 55 w 142"/>
                <a:gd name="T15" fmla="*/ 50 h 129"/>
                <a:gd name="T16" fmla="*/ 73 w 142"/>
                <a:gd name="T17" fmla="*/ 0 h 129"/>
                <a:gd name="T18" fmla="*/ 87 w 142"/>
                <a:gd name="T19" fmla="*/ 50 h 129"/>
                <a:gd name="T20" fmla="*/ 142 w 142"/>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129">
                  <a:moveTo>
                    <a:pt x="142" y="50"/>
                  </a:moveTo>
                  <a:lnTo>
                    <a:pt x="97" y="81"/>
                  </a:lnTo>
                  <a:lnTo>
                    <a:pt x="113" y="129"/>
                  </a:lnTo>
                  <a:lnTo>
                    <a:pt x="71" y="100"/>
                  </a:lnTo>
                  <a:lnTo>
                    <a:pt x="28" y="129"/>
                  </a:lnTo>
                  <a:lnTo>
                    <a:pt x="44" y="81"/>
                  </a:lnTo>
                  <a:lnTo>
                    <a:pt x="0" y="50"/>
                  </a:lnTo>
                  <a:lnTo>
                    <a:pt x="55" y="50"/>
                  </a:lnTo>
                  <a:lnTo>
                    <a:pt x="73" y="0"/>
                  </a:lnTo>
                  <a:lnTo>
                    <a:pt x="87" y="50"/>
                  </a:lnTo>
                  <a:lnTo>
                    <a:pt x="142"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7" name="Freeform 23"/>
            <p:cNvSpPr>
              <a:spLocks/>
            </p:cNvSpPr>
            <p:nvPr userDrawn="1"/>
          </p:nvSpPr>
          <p:spPr bwMode="auto">
            <a:xfrm>
              <a:off x="6364303" y="6207141"/>
              <a:ext cx="222251" cy="206376"/>
            </a:xfrm>
            <a:custGeom>
              <a:avLst/>
              <a:gdLst>
                <a:gd name="T0" fmla="*/ 140 w 140"/>
                <a:gd name="T1" fmla="*/ 51 h 130"/>
                <a:gd name="T2" fmla="*/ 96 w 140"/>
                <a:gd name="T3" fmla="*/ 82 h 130"/>
                <a:gd name="T4" fmla="*/ 111 w 140"/>
                <a:gd name="T5" fmla="*/ 130 h 130"/>
                <a:gd name="T6" fmla="*/ 69 w 140"/>
                <a:gd name="T7" fmla="*/ 100 h 130"/>
                <a:gd name="T8" fmla="*/ 27 w 140"/>
                <a:gd name="T9" fmla="*/ 130 h 130"/>
                <a:gd name="T10" fmla="*/ 43 w 140"/>
                <a:gd name="T11" fmla="*/ 82 h 130"/>
                <a:gd name="T12" fmla="*/ 0 w 140"/>
                <a:gd name="T13" fmla="*/ 51 h 130"/>
                <a:gd name="T14" fmla="*/ 53 w 140"/>
                <a:gd name="T15" fmla="*/ 51 h 130"/>
                <a:gd name="T16" fmla="*/ 71 w 140"/>
                <a:gd name="T17" fmla="*/ 0 h 130"/>
                <a:gd name="T18" fmla="*/ 87 w 140"/>
                <a:gd name="T19" fmla="*/ 51 h 130"/>
                <a:gd name="T20" fmla="*/ 140 w 140"/>
                <a:gd name="T21" fmla="*/ 5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 h="130">
                  <a:moveTo>
                    <a:pt x="140" y="51"/>
                  </a:moveTo>
                  <a:lnTo>
                    <a:pt x="96" y="82"/>
                  </a:lnTo>
                  <a:lnTo>
                    <a:pt x="111" y="130"/>
                  </a:lnTo>
                  <a:lnTo>
                    <a:pt x="69" y="100"/>
                  </a:lnTo>
                  <a:lnTo>
                    <a:pt x="27" y="130"/>
                  </a:lnTo>
                  <a:lnTo>
                    <a:pt x="43" y="82"/>
                  </a:lnTo>
                  <a:lnTo>
                    <a:pt x="0" y="51"/>
                  </a:lnTo>
                  <a:lnTo>
                    <a:pt x="53" y="51"/>
                  </a:lnTo>
                  <a:lnTo>
                    <a:pt x="71" y="0"/>
                  </a:lnTo>
                  <a:lnTo>
                    <a:pt x="87" y="51"/>
                  </a:lnTo>
                  <a:lnTo>
                    <a:pt x="140" y="5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8" name="Freeform 24"/>
            <p:cNvSpPr>
              <a:spLocks/>
            </p:cNvSpPr>
            <p:nvPr userDrawn="1"/>
          </p:nvSpPr>
          <p:spPr bwMode="auto">
            <a:xfrm>
              <a:off x="6364303" y="6207141"/>
              <a:ext cx="222251" cy="206376"/>
            </a:xfrm>
            <a:custGeom>
              <a:avLst/>
              <a:gdLst>
                <a:gd name="T0" fmla="*/ 140 w 140"/>
                <a:gd name="T1" fmla="*/ 51 h 130"/>
                <a:gd name="T2" fmla="*/ 96 w 140"/>
                <a:gd name="T3" fmla="*/ 82 h 130"/>
                <a:gd name="T4" fmla="*/ 111 w 140"/>
                <a:gd name="T5" fmla="*/ 130 h 130"/>
                <a:gd name="T6" fmla="*/ 69 w 140"/>
                <a:gd name="T7" fmla="*/ 100 h 130"/>
                <a:gd name="T8" fmla="*/ 27 w 140"/>
                <a:gd name="T9" fmla="*/ 130 h 130"/>
                <a:gd name="T10" fmla="*/ 43 w 140"/>
                <a:gd name="T11" fmla="*/ 82 h 130"/>
                <a:gd name="T12" fmla="*/ 0 w 140"/>
                <a:gd name="T13" fmla="*/ 51 h 130"/>
                <a:gd name="T14" fmla="*/ 53 w 140"/>
                <a:gd name="T15" fmla="*/ 51 h 130"/>
                <a:gd name="T16" fmla="*/ 71 w 140"/>
                <a:gd name="T17" fmla="*/ 0 h 130"/>
                <a:gd name="T18" fmla="*/ 87 w 140"/>
                <a:gd name="T19" fmla="*/ 51 h 130"/>
                <a:gd name="T20" fmla="*/ 140 w 140"/>
                <a:gd name="T21" fmla="*/ 5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 h="130">
                  <a:moveTo>
                    <a:pt x="140" y="51"/>
                  </a:moveTo>
                  <a:lnTo>
                    <a:pt x="96" y="82"/>
                  </a:lnTo>
                  <a:lnTo>
                    <a:pt x="111" y="130"/>
                  </a:lnTo>
                  <a:lnTo>
                    <a:pt x="69" y="100"/>
                  </a:lnTo>
                  <a:lnTo>
                    <a:pt x="27" y="130"/>
                  </a:lnTo>
                  <a:lnTo>
                    <a:pt x="43" y="82"/>
                  </a:lnTo>
                  <a:lnTo>
                    <a:pt x="0" y="51"/>
                  </a:lnTo>
                  <a:lnTo>
                    <a:pt x="53" y="51"/>
                  </a:lnTo>
                  <a:lnTo>
                    <a:pt x="71" y="0"/>
                  </a:lnTo>
                  <a:lnTo>
                    <a:pt x="87" y="51"/>
                  </a:lnTo>
                  <a:lnTo>
                    <a:pt x="140" y="51"/>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9" name="Freeform 25"/>
            <p:cNvSpPr>
              <a:spLocks/>
            </p:cNvSpPr>
            <p:nvPr userDrawn="1"/>
          </p:nvSpPr>
          <p:spPr bwMode="auto">
            <a:xfrm>
              <a:off x="7045342" y="6207141"/>
              <a:ext cx="223838" cy="206376"/>
            </a:xfrm>
            <a:custGeom>
              <a:avLst/>
              <a:gdLst>
                <a:gd name="T0" fmla="*/ 141 w 141"/>
                <a:gd name="T1" fmla="*/ 51 h 130"/>
                <a:gd name="T2" fmla="*/ 96 w 141"/>
                <a:gd name="T3" fmla="*/ 82 h 130"/>
                <a:gd name="T4" fmla="*/ 111 w 141"/>
                <a:gd name="T5" fmla="*/ 130 h 130"/>
                <a:gd name="T6" fmla="*/ 71 w 141"/>
                <a:gd name="T7" fmla="*/ 100 h 130"/>
                <a:gd name="T8" fmla="*/ 27 w 141"/>
                <a:gd name="T9" fmla="*/ 130 h 130"/>
                <a:gd name="T10" fmla="*/ 43 w 141"/>
                <a:gd name="T11" fmla="*/ 82 h 130"/>
                <a:gd name="T12" fmla="*/ 0 w 141"/>
                <a:gd name="T13" fmla="*/ 51 h 130"/>
                <a:gd name="T14" fmla="*/ 55 w 141"/>
                <a:gd name="T15" fmla="*/ 51 h 130"/>
                <a:gd name="T16" fmla="*/ 72 w 141"/>
                <a:gd name="T17" fmla="*/ 0 h 130"/>
                <a:gd name="T18" fmla="*/ 87 w 141"/>
                <a:gd name="T19" fmla="*/ 51 h 130"/>
                <a:gd name="T20" fmla="*/ 141 w 141"/>
                <a:gd name="T21" fmla="*/ 5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30">
                  <a:moveTo>
                    <a:pt x="141" y="51"/>
                  </a:moveTo>
                  <a:lnTo>
                    <a:pt x="96" y="82"/>
                  </a:lnTo>
                  <a:lnTo>
                    <a:pt x="111" y="130"/>
                  </a:lnTo>
                  <a:lnTo>
                    <a:pt x="71" y="100"/>
                  </a:lnTo>
                  <a:lnTo>
                    <a:pt x="27" y="130"/>
                  </a:lnTo>
                  <a:lnTo>
                    <a:pt x="43" y="82"/>
                  </a:lnTo>
                  <a:lnTo>
                    <a:pt x="0" y="51"/>
                  </a:lnTo>
                  <a:lnTo>
                    <a:pt x="55" y="51"/>
                  </a:lnTo>
                  <a:lnTo>
                    <a:pt x="72" y="0"/>
                  </a:lnTo>
                  <a:lnTo>
                    <a:pt x="87" y="51"/>
                  </a:lnTo>
                  <a:lnTo>
                    <a:pt x="141" y="5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0" name="Freeform 26"/>
            <p:cNvSpPr>
              <a:spLocks/>
            </p:cNvSpPr>
            <p:nvPr userDrawn="1"/>
          </p:nvSpPr>
          <p:spPr bwMode="auto">
            <a:xfrm>
              <a:off x="7045342" y="6207141"/>
              <a:ext cx="223838" cy="206376"/>
            </a:xfrm>
            <a:custGeom>
              <a:avLst/>
              <a:gdLst>
                <a:gd name="T0" fmla="*/ 141 w 141"/>
                <a:gd name="T1" fmla="*/ 51 h 130"/>
                <a:gd name="T2" fmla="*/ 96 w 141"/>
                <a:gd name="T3" fmla="*/ 82 h 130"/>
                <a:gd name="T4" fmla="*/ 111 w 141"/>
                <a:gd name="T5" fmla="*/ 130 h 130"/>
                <a:gd name="T6" fmla="*/ 71 w 141"/>
                <a:gd name="T7" fmla="*/ 100 h 130"/>
                <a:gd name="T8" fmla="*/ 27 w 141"/>
                <a:gd name="T9" fmla="*/ 130 h 130"/>
                <a:gd name="T10" fmla="*/ 43 w 141"/>
                <a:gd name="T11" fmla="*/ 82 h 130"/>
                <a:gd name="T12" fmla="*/ 0 w 141"/>
                <a:gd name="T13" fmla="*/ 51 h 130"/>
                <a:gd name="T14" fmla="*/ 55 w 141"/>
                <a:gd name="T15" fmla="*/ 51 h 130"/>
                <a:gd name="T16" fmla="*/ 72 w 141"/>
                <a:gd name="T17" fmla="*/ 0 h 130"/>
                <a:gd name="T18" fmla="*/ 87 w 141"/>
                <a:gd name="T19" fmla="*/ 51 h 130"/>
                <a:gd name="T20" fmla="*/ 141 w 141"/>
                <a:gd name="T21" fmla="*/ 5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30">
                  <a:moveTo>
                    <a:pt x="141" y="51"/>
                  </a:moveTo>
                  <a:lnTo>
                    <a:pt x="96" y="82"/>
                  </a:lnTo>
                  <a:lnTo>
                    <a:pt x="111" y="130"/>
                  </a:lnTo>
                  <a:lnTo>
                    <a:pt x="71" y="100"/>
                  </a:lnTo>
                  <a:lnTo>
                    <a:pt x="27" y="130"/>
                  </a:lnTo>
                  <a:lnTo>
                    <a:pt x="43" y="82"/>
                  </a:lnTo>
                  <a:lnTo>
                    <a:pt x="0" y="51"/>
                  </a:lnTo>
                  <a:lnTo>
                    <a:pt x="55" y="51"/>
                  </a:lnTo>
                  <a:lnTo>
                    <a:pt x="72" y="0"/>
                  </a:lnTo>
                  <a:lnTo>
                    <a:pt x="87" y="51"/>
                  </a:lnTo>
                  <a:lnTo>
                    <a:pt x="141" y="51"/>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1" name="Freeform 27"/>
            <p:cNvSpPr>
              <a:spLocks/>
            </p:cNvSpPr>
            <p:nvPr userDrawn="1"/>
          </p:nvSpPr>
          <p:spPr bwMode="auto">
            <a:xfrm>
              <a:off x="7288230" y="5956316"/>
              <a:ext cx="223838" cy="204788"/>
            </a:xfrm>
            <a:custGeom>
              <a:avLst/>
              <a:gdLst>
                <a:gd name="T0" fmla="*/ 141 w 141"/>
                <a:gd name="T1" fmla="*/ 50 h 129"/>
                <a:gd name="T2" fmla="*/ 98 w 141"/>
                <a:gd name="T3" fmla="*/ 81 h 129"/>
                <a:gd name="T4" fmla="*/ 112 w 141"/>
                <a:gd name="T5" fmla="*/ 129 h 129"/>
                <a:gd name="T6" fmla="*/ 70 w 141"/>
                <a:gd name="T7" fmla="*/ 100 h 129"/>
                <a:gd name="T8" fmla="*/ 27 w 141"/>
                <a:gd name="T9" fmla="*/ 129 h 129"/>
                <a:gd name="T10" fmla="*/ 45 w 141"/>
                <a:gd name="T11" fmla="*/ 81 h 129"/>
                <a:gd name="T12" fmla="*/ 0 w 141"/>
                <a:gd name="T13" fmla="*/ 50 h 129"/>
                <a:gd name="T14" fmla="*/ 54 w 141"/>
                <a:gd name="T15" fmla="*/ 50 h 129"/>
                <a:gd name="T16" fmla="*/ 72 w 141"/>
                <a:gd name="T17" fmla="*/ 0 h 129"/>
                <a:gd name="T18" fmla="*/ 88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8" y="81"/>
                  </a:lnTo>
                  <a:lnTo>
                    <a:pt x="112" y="129"/>
                  </a:lnTo>
                  <a:lnTo>
                    <a:pt x="70" y="100"/>
                  </a:lnTo>
                  <a:lnTo>
                    <a:pt x="27" y="129"/>
                  </a:lnTo>
                  <a:lnTo>
                    <a:pt x="45" y="81"/>
                  </a:lnTo>
                  <a:lnTo>
                    <a:pt x="0" y="50"/>
                  </a:lnTo>
                  <a:lnTo>
                    <a:pt x="54" y="50"/>
                  </a:lnTo>
                  <a:lnTo>
                    <a:pt x="72" y="0"/>
                  </a:lnTo>
                  <a:lnTo>
                    <a:pt x="88" y="50"/>
                  </a:lnTo>
                  <a:lnTo>
                    <a:pt x="141"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2" name="Freeform 28"/>
            <p:cNvSpPr>
              <a:spLocks/>
            </p:cNvSpPr>
            <p:nvPr userDrawn="1"/>
          </p:nvSpPr>
          <p:spPr bwMode="auto">
            <a:xfrm>
              <a:off x="7288230" y="5956316"/>
              <a:ext cx="223838" cy="204788"/>
            </a:xfrm>
            <a:custGeom>
              <a:avLst/>
              <a:gdLst>
                <a:gd name="T0" fmla="*/ 141 w 141"/>
                <a:gd name="T1" fmla="*/ 50 h 129"/>
                <a:gd name="T2" fmla="*/ 98 w 141"/>
                <a:gd name="T3" fmla="*/ 81 h 129"/>
                <a:gd name="T4" fmla="*/ 112 w 141"/>
                <a:gd name="T5" fmla="*/ 129 h 129"/>
                <a:gd name="T6" fmla="*/ 70 w 141"/>
                <a:gd name="T7" fmla="*/ 100 h 129"/>
                <a:gd name="T8" fmla="*/ 27 w 141"/>
                <a:gd name="T9" fmla="*/ 129 h 129"/>
                <a:gd name="T10" fmla="*/ 45 w 141"/>
                <a:gd name="T11" fmla="*/ 81 h 129"/>
                <a:gd name="T12" fmla="*/ 0 w 141"/>
                <a:gd name="T13" fmla="*/ 50 h 129"/>
                <a:gd name="T14" fmla="*/ 54 w 141"/>
                <a:gd name="T15" fmla="*/ 50 h 129"/>
                <a:gd name="T16" fmla="*/ 72 w 141"/>
                <a:gd name="T17" fmla="*/ 0 h 129"/>
                <a:gd name="T18" fmla="*/ 88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8" y="81"/>
                  </a:lnTo>
                  <a:lnTo>
                    <a:pt x="112" y="129"/>
                  </a:lnTo>
                  <a:lnTo>
                    <a:pt x="70" y="100"/>
                  </a:lnTo>
                  <a:lnTo>
                    <a:pt x="27" y="129"/>
                  </a:lnTo>
                  <a:lnTo>
                    <a:pt x="45" y="81"/>
                  </a:lnTo>
                  <a:lnTo>
                    <a:pt x="0" y="50"/>
                  </a:lnTo>
                  <a:lnTo>
                    <a:pt x="54" y="50"/>
                  </a:lnTo>
                  <a:lnTo>
                    <a:pt x="72" y="0"/>
                  </a:lnTo>
                  <a:lnTo>
                    <a:pt x="88" y="50"/>
                  </a:lnTo>
                  <a:lnTo>
                    <a:pt x="141"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3" name="Freeform 29"/>
            <p:cNvSpPr>
              <a:spLocks/>
            </p:cNvSpPr>
            <p:nvPr userDrawn="1"/>
          </p:nvSpPr>
          <p:spPr bwMode="auto">
            <a:xfrm>
              <a:off x="7378718" y="5619765"/>
              <a:ext cx="225426" cy="204788"/>
            </a:xfrm>
            <a:custGeom>
              <a:avLst/>
              <a:gdLst>
                <a:gd name="T0" fmla="*/ 142 w 142"/>
                <a:gd name="T1" fmla="*/ 50 h 129"/>
                <a:gd name="T2" fmla="*/ 97 w 142"/>
                <a:gd name="T3" fmla="*/ 80 h 129"/>
                <a:gd name="T4" fmla="*/ 111 w 142"/>
                <a:gd name="T5" fmla="*/ 129 h 129"/>
                <a:gd name="T6" fmla="*/ 71 w 142"/>
                <a:gd name="T7" fmla="*/ 100 h 129"/>
                <a:gd name="T8" fmla="*/ 28 w 142"/>
                <a:gd name="T9" fmla="*/ 129 h 129"/>
                <a:gd name="T10" fmla="*/ 44 w 142"/>
                <a:gd name="T11" fmla="*/ 80 h 129"/>
                <a:gd name="T12" fmla="*/ 0 w 142"/>
                <a:gd name="T13" fmla="*/ 50 h 129"/>
                <a:gd name="T14" fmla="*/ 55 w 142"/>
                <a:gd name="T15" fmla="*/ 50 h 129"/>
                <a:gd name="T16" fmla="*/ 71 w 142"/>
                <a:gd name="T17" fmla="*/ 0 h 129"/>
                <a:gd name="T18" fmla="*/ 87 w 142"/>
                <a:gd name="T19" fmla="*/ 50 h 129"/>
                <a:gd name="T20" fmla="*/ 142 w 142"/>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129">
                  <a:moveTo>
                    <a:pt x="142" y="50"/>
                  </a:moveTo>
                  <a:lnTo>
                    <a:pt x="97" y="80"/>
                  </a:lnTo>
                  <a:lnTo>
                    <a:pt x="111" y="129"/>
                  </a:lnTo>
                  <a:lnTo>
                    <a:pt x="71" y="100"/>
                  </a:lnTo>
                  <a:lnTo>
                    <a:pt x="28" y="129"/>
                  </a:lnTo>
                  <a:lnTo>
                    <a:pt x="44" y="80"/>
                  </a:lnTo>
                  <a:lnTo>
                    <a:pt x="0" y="50"/>
                  </a:lnTo>
                  <a:lnTo>
                    <a:pt x="55" y="50"/>
                  </a:lnTo>
                  <a:lnTo>
                    <a:pt x="71" y="0"/>
                  </a:lnTo>
                  <a:lnTo>
                    <a:pt x="87" y="50"/>
                  </a:lnTo>
                  <a:lnTo>
                    <a:pt x="142"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4" name="Freeform 30"/>
            <p:cNvSpPr>
              <a:spLocks/>
            </p:cNvSpPr>
            <p:nvPr userDrawn="1"/>
          </p:nvSpPr>
          <p:spPr bwMode="auto">
            <a:xfrm>
              <a:off x="7378718" y="5619765"/>
              <a:ext cx="225426" cy="204788"/>
            </a:xfrm>
            <a:custGeom>
              <a:avLst/>
              <a:gdLst>
                <a:gd name="T0" fmla="*/ 142 w 142"/>
                <a:gd name="T1" fmla="*/ 50 h 129"/>
                <a:gd name="T2" fmla="*/ 97 w 142"/>
                <a:gd name="T3" fmla="*/ 80 h 129"/>
                <a:gd name="T4" fmla="*/ 111 w 142"/>
                <a:gd name="T5" fmla="*/ 129 h 129"/>
                <a:gd name="T6" fmla="*/ 71 w 142"/>
                <a:gd name="T7" fmla="*/ 100 h 129"/>
                <a:gd name="T8" fmla="*/ 28 w 142"/>
                <a:gd name="T9" fmla="*/ 129 h 129"/>
                <a:gd name="T10" fmla="*/ 44 w 142"/>
                <a:gd name="T11" fmla="*/ 80 h 129"/>
                <a:gd name="T12" fmla="*/ 0 w 142"/>
                <a:gd name="T13" fmla="*/ 50 h 129"/>
                <a:gd name="T14" fmla="*/ 55 w 142"/>
                <a:gd name="T15" fmla="*/ 50 h 129"/>
                <a:gd name="T16" fmla="*/ 71 w 142"/>
                <a:gd name="T17" fmla="*/ 0 h 129"/>
                <a:gd name="T18" fmla="*/ 87 w 142"/>
                <a:gd name="T19" fmla="*/ 50 h 129"/>
                <a:gd name="T20" fmla="*/ 142 w 142"/>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129">
                  <a:moveTo>
                    <a:pt x="142" y="50"/>
                  </a:moveTo>
                  <a:lnTo>
                    <a:pt x="97" y="80"/>
                  </a:lnTo>
                  <a:lnTo>
                    <a:pt x="111" y="129"/>
                  </a:lnTo>
                  <a:lnTo>
                    <a:pt x="71" y="100"/>
                  </a:lnTo>
                  <a:lnTo>
                    <a:pt x="28" y="129"/>
                  </a:lnTo>
                  <a:lnTo>
                    <a:pt x="44" y="80"/>
                  </a:lnTo>
                  <a:lnTo>
                    <a:pt x="0" y="50"/>
                  </a:lnTo>
                  <a:lnTo>
                    <a:pt x="55" y="50"/>
                  </a:lnTo>
                  <a:lnTo>
                    <a:pt x="71" y="0"/>
                  </a:lnTo>
                  <a:lnTo>
                    <a:pt x="87" y="50"/>
                  </a:lnTo>
                  <a:lnTo>
                    <a:pt x="142"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641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t="17315"/>
          <a:stretch/>
        </p:blipFill>
        <p:spPr>
          <a:xfrm>
            <a:off x="0" y="1187450"/>
            <a:ext cx="9144000" cy="5670550"/>
          </a:xfrm>
          <a:prstGeom prst="rect">
            <a:avLst/>
          </a:prstGeom>
        </p:spPr>
      </p:pic>
      <p:sp>
        <p:nvSpPr>
          <p:cNvPr id="5" name="Footer Placeholder 4"/>
          <p:cNvSpPr>
            <a:spLocks noGrp="1"/>
          </p:cNvSpPr>
          <p:nvPr>
            <p:ph type="ftr" sz="quarter" idx="11"/>
          </p:nvPr>
        </p:nvSpPr>
        <p:spPr>
          <a:xfrm>
            <a:off x="431799" y="6356351"/>
            <a:ext cx="8052777" cy="365125"/>
          </a:xfrm>
        </p:spPr>
        <p:txBody>
          <a:bodyPr/>
          <a:lstStyle/>
          <a:p>
            <a:r>
              <a:rPr lang="en-US"/>
              <a:t>Short name of the powerpoint presentation, maximum length two thirds of the page</a:t>
            </a:r>
            <a:endParaRPr lang="en-GB" dirty="0"/>
          </a:p>
        </p:txBody>
      </p:sp>
      <p:sp>
        <p:nvSpPr>
          <p:cNvPr id="7" name="Title 6"/>
          <p:cNvSpPr>
            <a:spLocks noGrp="1"/>
          </p:cNvSpPr>
          <p:nvPr>
            <p:ph type="title"/>
          </p:nvPr>
        </p:nvSpPr>
        <p:spPr/>
        <p:txBody>
          <a:bodyPr/>
          <a:lstStyle/>
          <a:p>
            <a:r>
              <a:rPr lang="en-US"/>
              <a:t>Click to edit Master title style</a:t>
            </a:r>
            <a:endParaRPr lang="en-GB"/>
          </a:p>
        </p:txBody>
      </p:sp>
      <p:sp>
        <p:nvSpPr>
          <p:cNvPr id="2" name="Rectangle 1"/>
          <p:cNvSpPr/>
          <p:nvPr userDrawn="1"/>
        </p:nvSpPr>
        <p:spPr>
          <a:xfrm>
            <a:off x="441325" y="1638300"/>
            <a:ext cx="8262938" cy="4489450"/>
          </a:xfrm>
          <a:prstGeom prst="rect">
            <a:avLst/>
          </a:prstGeom>
          <a:solidFill>
            <a:srgbClr val="DCDD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5"/>
          <p:cNvSpPr txBox="1">
            <a:spLocks/>
          </p:cNvSpPr>
          <p:nvPr userDrawn="1"/>
        </p:nvSpPr>
        <p:spPr>
          <a:xfrm>
            <a:off x="6633870" y="6356351"/>
            <a:ext cx="2057400" cy="365125"/>
          </a:xfrm>
          <a:prstGeom prst="rect">
            <a:avLst/>
          </a:prstGeom>
        </p:spPr>
        <p:txBody>
          <a:bodyPr vert="horz" lIns="91440" tIns="45720" rIns="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32123A-B6C2-4F3D-B52B-6642A14B8745}" type="slidenum">
              <a:rPr lang="en-GB" smtClean="0"/>
              <a:pPr/>
              <a:t>‹#›</a:t>
            </a:fld>
            <a:endParaRPr lang="en-GB" dirty="0"/>
          </a:p>
        </p:txBody>
      </p:sp>
    </p:spTree>
    <p:extLst>
      <p:ext uri="{BB962C8B-B14F-4D97-AF65-F5344CB8AC3E}">
        <p14:creationId xmlns:p14="http://schemas.microsoft.com/office/powerpoint/2010/main" val="165299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pic>
        <p:nvPicPr>
          <p:cNvPr id="43" name="Picture 42"/>
          <p:cNvPicPr>
            <a:picLocks noChangeAspect="1"/>
          </p:cNvPicPr>
          <p:nvPr userDrawn="1"/>
        </p:nvPicPr>
        <p:blipFill rotWithShape="1">
          <a:blip r:embed="rId2" cstate="email">
            <a:extLst>
              <a:ext uri="{28A0092B-C50C-407E-A947-70E740481C1C}">
                <a14:useLocalDpi xmlns:a14="http://schemas.microsoft.com/office/drawing/2010/main"/>
              </a:ext>
            </a:extLst>
          </a:blip>
          <a:srcRect t="16390" b="50012"/>
          <a:stretch/>
        </p:blipFill>
        <p:spPr>
          <a:xfrm>
            <a:off x="-11375" y="4534736"/>
            <a:ext cx="9144000" cy="2304151"/>
          </a:xfrm>
          <a:prstGeom prst="rect">
            <a:avLst/>
          </a:prstGeom>
        </p:spPr>
      </p:pic>
      <p:sp>
        <p:nvSpPr>
          <p:cNvPr id="12" name="Picture Placeholder 11"/>
          <p:cNvSpPr>
            <a:spLocks noGrp="1"/>
          </p:cNvSpPr>
          <p:nvPr>
            <p:ph type="pic" sz="quarter" idx="10"/>
          </p:nvPr>
        </p:nvSpPr>
        <p:spPr>
          <a:xfrm>
            <a:off x="6357668" y="1385849"/>
            <a:ext cx="2786333" cy="3643350"/>
          </a:xfrm>
          <a:prstGeom prst="rect">
            <a:avLst/>
          </a:prstGeom>
        </p:spPr>
        <p:txBody>
          <a:bodyPr/>
          <a:lstStyle/>
          <a:p>
            <a:r>
              <a:rPr lang="en-US"/>
              <a:t>Click icon to add picture</a:t>
            </a:r>
            <a:endParaRPr lang="en-GB"/>
          </a:p>
        </p:txBody>
      </p:sp>
      <p:sp>
        <p:nvSpPr>
          <p:cNvPr id="4" name="Rectangle 3"/>
          <p:cNvSpPr/>
          <p:nvPr userDrawn="1"/>
        </p:nvSpPr>
        <p:spPr>
          <a:xfrm>
            <a:off x="-1" y="1385848"/>
            <a:ext cx="6357669" cy="36433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433186" y="1632564"/>
            <a:ext cx="5691569" cy="1044000"/>
          </a:xfrm>
        </p:spPr>
        <p:txBody>
          <a:bodyPr lIns="0" anchor="ctr">
            <a:normAutofit/>
          </a:bodyPr>
          <a:lstStyle>
            <a:lvl1pPr algn="l">
              <a:defRPr sz="3200">
                <a:solidFill>
                  <a:schemeClr val="bg1"/>
                </a:solidFill>
              </a:defRPr>
            </a:lvl1pPr>
          </a:lstStyle>
          <a:p>
            <a:r>
              <a:rPr lang="en-US" dirty="0"/>
              <a:t>Click to edit </a:t>
            </a:r>
            <a:br>
              <a:rPr lang="en-US" dirty="0"/>
            </a:br>
            <a:r>
              <a:rPr lang="en-US" dirty="0"/>
              <a:t>Master title style</a:t>
            </a:r>
          </a:p>
        </p:txBody>
      </p:sp>
      <p:pic>
        <p:nvPicPr>
          <p:cNvPr id="36" name="Picture 3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31800" y="300463"/>
            <a:ext cx="879853" cy="842538"/>
          </a:xfrm>
          <a:prstGeom prst="rect">
            <a:avLst/>
          </a:prstGeom>
        </p:spPr>
      </p:pic>
      <p:grpSp>
        <p:nvGrpSpPr>
          <p:cNvPr id="38" name="Group 37"/>
          <p:cNvGrpSpPr/>
          <p:nvPr userDrawn="1"/>
        </p:nvGrpSpPr>
        <p:grpSpPr>
          <a:xfrm>
            <a:off x="7996237" y="6040897"/>
            <a:ext cx="718344" cy="484205"/>
            <a:chOff x="5295913" y="4700600"/>
            <a:chExt cx="3044832" cy="2060580"/>
          </a:xfrm>
          <a:solidFill>
            <a:schemeClr val="accent6"/>
          </a:solidFill>
        </p:grpSpPr>
        <p:sp>
          <p:nvSpPr>
            <p:cNvPr id="39" name="AutoShape 3"/>
            <p:cNvSpPr>
              <a:spLocks noChangeAspect="1" noChangeArrowheads="1" noTextEdit="1"/>
            </p:cNvSpPr>
            <p:nvPr userDrawn="1"/>
          </p:nvSpPr>
          <p:spPr bwMode="auto">
            <a:xfrm>
              <a:off x="5295913" y="4700600"/>
              <a:ext cx="3044832" cy="20605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Rectangle 5"/>
            <p:cNvSpPr>
              <a:spLocks noChangeArrowheads="1"/>
            </p:cNvSpPr>
            <p:nvPr userDrawn="1"/>
          </p:nvSpPr>
          <p:spPr bwMode="auto">
            <a:xfrm>
              <a:off x="5295913" y="4700600"/>
              <a:ext cx="3041657" cy="2060580"/>
            </a:xfrm>
            <a:prstGeom prst="rect">
              <a:avLst/>
            </a:prstGeom>
            <a:grpFill/>
            <a:ln>
              <a:noFill/>
            </a:ln>
          </p:spPr>
          <p:txBody>
            <a:bodyPr vert="horz" wrap="square" lIns="91440" tIns="45720" rIns="91440" bIns="45720" numCol="1" anchor="t" anchorCtr="0" compatLnSpc="1">
              <a:prstTxWarp prst="textNoShape">
                <a:avLst/>
              </a:prstTxWarp>
            </a:bodyPr>
            <a:lstStyle/>
            <a:p>
              <a:endParaRPr lang="en-GB"/>
            </a:p>
          </p:txBody>
        </p:sp>
        <p:sp>
          <p:nvSpPr>
            <p:cNvPr id="41" name="Rectangle 6"/>
            <p:cNvSpPr>
              <a:spLocks noChangeArrowheads="1"/>
            </p:cNvSpPr>
            <p:nvPr userDrawn="1"/>
          </p:nvSpPr>
          <p:spPr bwMode="auto">
            <a:xfrm>
              <a:off x="5295913" y="4700600"/>
              <a:ext cx="3041657" cy="206058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7"/>
            <p:cNvSpPr>
              <a:spLocks/>
            </p:cNvSpPr>
            <p:nvPr userDrawn="1"/>
          </p:nvSpPr>
          <p:spPr bwMode="auto">
            <a:xfrm>
              <a:off x="6708791" y="4940313"/>
              <a:ext cx="223838" cy="204788"/>
            </a:xfrm>
            <a:custGeom>
              <a:avLst/>
              <a:gdLst>
                <a:gd name="T0" fmla="*/ 141 w 141"/>
                <a:gd name="T1" fmla="*/ 50 h 129"/>
                <a:gd name="T2" fmla="*/ 96 w 141"/>
                <a:gd name="T3" fmla="*/ 81 h 129"/>
                <a:gd name="T4" fmla="*/ 111 w 141"/>
                <a:gd name="T5" fmla="*/ 129 h 129"/>
                <a:gd name="T6" fmla="*/ 69 w 141"/>
                <a:gd name="T7" fmla="*/ 100 h 129"/>
                <a:gd name="T8" fmla="*/ 27 w 141"/>
                <a:gd name="T9" fmla="*/ 129 h 129"/>
                <a:gd name="T10" fmla="*/ 43 w 141"/>
                <a:gd name="T11" fmla="*/ 81 h 129"/>
                <a:gd name="T12" fmla="*/ 0 w 141"/>
                <a:gd name="T13" fmla="*/ 50 h 129"/>
                <a:gd name="T14" fmla="*/ 55 w 141"/>
                <a:gd name="T15" fmla="*/ 50 h 129"/>
                <a:gd name="T16" fmla="*/ 71 w 141"/>
                <a:gd name="T17" fmla="*/ 0 h 129"/>
                <a:gd name="T18" fmla="*/ 87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1"/>
                  </a:lnTo>
                  <a:lnTo>
                    <a:pt x="111" y="129"/>
                  </a:lnTo>
                  <a:lnTo>
                    <a:pt x="69" y="100"/>
                  </a:lnTo>
                  <a:lnTo>
                    <a:pt x="27" y="129"/>
                  </a:lnTo>
                  <a:lnTo>
                    <a:pt x="43" y="81"/>
                  </a:lnTo>
                  <a:lnTo>
                    <a:pt x="0" y="50"/>
                  </a:lnTo>
                  <a:lnTo>
                    <a:pt x="55" y="50"/>
                  </a:lnTo>
                  <a:lnTo>
                    <a:pt x="71" y="0"/>
                  </a:lnTo>
                  <a:lnTo>
                    <a:pt x="87" y="50"/>
                  </a:lnTo>
                  <a:lnTo>
                    <a:pt x="141"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2" name="Freeform 8"/>
            <p:cNvSpPr>
              <a:spLocks/>
            </p:cNvSpPr>
            <p:nvPr userDrawn="1"/>
          </p:nvSpPr>
          <p:spPr bwMode="auto">
            <a:xfrm>
              <a:off x="6708791" y="4940313"/>
              <a:ext cx="223838" cy="204788"/>
            </a:xfrm>
            <a:custGeom>
              <a:avLst/>
              <a:gdLst>
                <a:gd name="T0" fmla="*/ 141 w 141"/>
                <a:gd name="T1" fmla="*/ 50 h 129"/>
                <a:gd name="T2" fmla="*/ 96 w 141"/>
                <a:gd name="T3" fmla="*/ 81 h 129"/>
                <a:gd name="T4" fmla="*/ 111 w 141"/>
                <a:gd name="T5" fmla="*/ 129 h 129"/>
                <a:gd name="T6" fmla="*/ 69 w 141"/>
                <a:gd name="T7" fmla="*/ 100 h 129"/>
                <a:gd name="T8" fmla="*/ 27 w 141"/>
                <a:gd name="T9" fmla="*/ 129 h 129"/>
                <a:gd name="T10" fmla="*/ 43 w 141"/>
                <a:gd name="T11" fmla="*/ 81 h 129"/>
                <a:gd name="T12" fmla="*/ 0 w 141"/>
                <a:gd name="T13" fmla="*/ 50 h 129"/>
                <a:gd name="T14" fmla="*/ 55 w 141"/>
                <a:gd name="T15" fmla="*/ 50 h 129"/>
                <a:gd name="T16" fmla="*/ 71 w 141"/>
                <a:gd name="T17" fmla="*/ 0 h 129"/>
                <a:gd name="T18" fmla="*/ 87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1"/>
                  </a:lnTo>
                  <a:lnTo>
                    <a:pt x="111" y="129"/>
                  </a:lnTo>
                  <a:lnTo>
                    <a:pt x="69" y="100"/>
                  </a:lnTo>
                  <a:lnTo>
                    <a:pt x="27" y="129"/>
                  </a:lnTo>
                  <a:lnTo>
                    <a:pt x="43" y="81"/>
                  </a:lnTo>
                  <a:lnTo>
                    <a:pt x="0" y="50"/>
                  </a:lnTo>
                  <a:lnTo>
                    <a:pt x="55" y="50"/>
                  </a:lnTo>
                  <a:lnTo>
                    <a:pt x="71" y="0"/>
                  </a:lnTo>
                  <a:lnTo>
                    <a:pt x="87" y="50"/>
                  </a:lnTo>
                  <a:lnTo>
                    <a:pt x="141"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3" name="Freeform 9"/>
            <p:cNvSpPr>
              <a:spLocks/>
            </p:cNvSpPr>
            <p:nvPr userDrawn="1"/>
          </p:nvSpPr>
          <p:spPr bwMode="auto">
            <a:xfrm>
              <a:off x="6708791" y="6299216"/>
              <a:ext cx="223838" cy="204788"/>
            </a:xfrm>
            <a:custGeom>
              <a:avLst/>
              <a:gdLst>
                <a:gd name="T0" fmla="*/ 141 w 141"/>
                <a:gd name="T1" fmla="*/ 50 h 129"/>
                <a:gd name="T2" fmla="*/ 96 w 141"/>
                <a:gd name="T3" fmla="*/ 82 h 129"/>
                <a:gd name="T4" fmla="*/ 111 w 141"/>
                <a:gd name="T5" fmla="*/ 129 h 129"/>
                <a:gd name="T6" fmla="*/ 69 w 141"/>
                <a:gd name="T7" fmla="*/ 100 h 129"/>
                <a:gd name="T8" fmla="*/ 27 w 141"/>
                <a:gd name="T9" fmla="*/ 129 h 129"/>
                <a:gd name="T10" fmla="*/ 43 w 141"/>
                <a:gd name="T11" fmla="*/ 82 h 129"/>
                <a:gd name="T12" fmla="*/ 0 w 141"/>
                <a:gd name="T13" fmla="*/ 50 h 129"/>
                <a:gd name="T14" fmla="*/ 55 w 141"/>
                <a:gd name="T15" fmla="*/ 50 h 129"/>
                <a:gd name="T16" fmla="*/ 71 w 141"/>
                <a:gd name="T17" fmla="*/ 0 h 129"/>
                <a:gd name="T18" fmla="*/ 87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2"/>
                  </a:lnTo>
                  <a:lnTo>
                    <a:pt x="111" y="129"/>
                  </a:lnTo>
                  <a:lnTo>
                    <a:pt x="69" y="100"/>
                  </a:lnTo>
                  <a:lnTo>
                    <a:pt x="27" y="129"/>
                  </a:lnTo>
                  <a:lnTo>
                    <a:pt x="43" y="82"/>
                  </a:lnTo>
                  <a:lnTo>
                    <a:pt x="0" y="50"/>
                  </a:lnTo>
                  <a:lnTo>
                    <a:pt x="55" y="50"/>
                  </a:lnTo>
                  <a:lnTo>
                    <a:pt x="71" y="0"/>
                  </a:lnTo>
                  <a:lnTo>
                    <a:pt x="87" y="50"/>
                  </a:lnTo>
                  <a:lnTo>
                    <a:pt x="141"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4" name="Freeform 10"/>
            <p:cNvSpPr>
              <a:spLocks/>
            </p:cNvSpPr>
            <p:nvPr userDrawn="1"/>
          </p:nvSpPr>
          <p:spPr bwMode="auto">
            <a:xfrm>
              <a:off x="6708791" y="6299216"/>
              <a:ext cx="223838" cy="204788"/>
            </a:xfrm>
            <a:custGeom>
              <a:avLst/>
              <a:gdLst>
                <a:gd name="T0" fmla="*/ 141 w 141"/>
                <a:gd name="T1" fmla="*/ 50 h 129"/>
                <a:gd name="T2" fmla="*/ 96 w 141"/>
                <a:gd name="T3" fmla="*/ 82 h 129"/>
                <a:gd name="T4" fmla="*/ 111 w 141"/>
                <a:gd name="T5" fmla="*/ 129 h 129"/>
                <a:gd name="T6" fmla="*/ 69 w 141"/>
                <a:gd name="T7" fmla="*/ 100 h 129"/>
                <a:gd name="T8" fmla="*/ 27 w 141"/>
                <a:gd name="T9" fmla="*/ 129 h 129"/>
                <a:gd name="T10" fmla="*/ 43 w 141"/>
                <a:gd name="T11" fmla="*/ 82 h 129"/>
                <a:gd name="T12" fmla="*/ 0 w 141"/>
                <a:gd name="T13" fmla="*/ 50 h 129"/>
                <a:gd name="T14" fmla="*/ 55 w 141"/>
                <a:gd name="T15" fmla="*/ 50 h 129"/>
                <a:gd name="T16" fmla="*/ 71 w 141"/>
                <a:gd name="T17" fmla="*/ 0 h 129"/>
                <a:gd name="T18" fmla="*/ 87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2"/>
                  </a:lnTo>
                  <a:lnTo>
                    <a:pt x="111" y="129"/>
                  </a:lnTo>
                  <a:lnTo>
                    <a:pt x="69" y="100"/>
                  </a:lnTo>
                  <a:lnTo>
                    <a:pt x="27" y="129"/>
                  </a:lnTo>
                  <a:lnTo>
                    <a:pt x="43" y="82"/>
                  </a:lnTo>
                  <a:lnTo>
                    <a:pt x="0" y="50"/>
                  </a:lnTo>
                  <a:lnTo>
                    <a:pt x="55" y="50"/>
                  </a:lnTo>
                  <a:lnTo>
                    <a:pt x="71" y="0"/>
                  </a:lnTo>
                  <a:lnTo>
                    <a:pt x="87" y="50"/>
                  </a:lnTo>
                  <a:lnTo>
                    <a:pt x="141"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5" name="Freeform 11"/>
            <p:cNvSpPr>
              <a:spLocks/>
            </p:cNvSpPr>
            <p:nvPr userDrawn="1"/>
          </p:nvSpPr>
          <p:spPr bwMode="auto">
            <a:xfrm>
              <a:off x="6030927" y="5619765"/>
              <a:ext cx="220663" cy="204788"/>
            </a:xfrm>
            <a:custGeom>
              <a:avLst/>
              <a:gdLst>
                <a:gd name="T0" fmla="*/ 139 w 139"/>
                <a:gd name="T1" fmla="*/ 50 h 129"/>
                <a:gd name="T2" fmla="*/ 96 w 139"/>
                <a:gd name="T3" fmla="*/ 80 h 129"/>
                <a:gd name="T4" fmla="*/ 110 w 139"/>
                <a:gd name="T5" fmla="*/ 129 h 129"/>
                <a:gd name="T6" fmla="*/ 69 w 139"/>
                <a:gd name="T7" fmla="*/ 100 h 129"/>
                <a:gd name="T8" fmla="*/ 27 w 139"/>
                <a:gd name="T9" fmla="*/ 129 h 129"/>
                <a:gd name="T10" fmla="*/ 43 w 139"/>
                <a:gd name="T11" fmla="*/ 80 h 129"/>
                <a:gd name="T12" fmla="*/ 0 w 139"/>
                <a:gd name="T13" fmla="*/ 50 h 129"/>
                <a:gd name="T14" fmla="*/ 53 w 139"/>
                <a:gd name="T15" fmla="*/ 50 h 129"/>
                <a:gd name="T16" fmla="*/ 70 w 139"/>
                <a:gd name="T17" fmla="*/ 0 h 129"/>
                <a:gd name="T18" fmla="*/ 86 w 139"/>
                <a:gd name="T19" fmla="*/ 50 h 129"/>
                <a:gd name="T20" fmla="*/ 139 w 139"/>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129">
                  <a:moveTo>
                    <a:pt x="139" y="50"/>
                  </a:moveTo>
                  <a:lnTo>
                    <a:pt x="96" y="80"/>
                  </a:lnTo>
                  <a:lnTo>
                    <a:pt x="110" y="129"/>
                  </a:lnTo>
                  <a:lnTo>
                    <a:pt x="69" y="100"/>
                  </a:lnTo>
                  <a:lnTo>
                    <a:pt x="27" y="129"/>
                  </a:lnTo>
                  <a:lnTo>
                    <a:pt x="43" y="80"/>
                  </a:lnTo>
                  <a:lnTo>
                    <a:pt x="0" y="50"/>
                  </a:lnTo>
                  <a:lnTo>
                    <a:pt x="53" y="50"/>
                  </a:lnTo>
                  <a:lnTo>
                    <a:pt x="70" y="0"/>
                  </a:lnTo>
                  <a:lnTo>
                    <a:pt x="86" y="50"/>
                  </a:lnTo>
                  <a:lnTo>
                    <a:pt x="139"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6" name="Freeform 12"/>
            <p:cNvSpPr>
              <a:spLocks/>
            </p:cNvSpPr>
            <p:nvPr userDrawn="1"/>
          </p:nvSpPr>
          <p:spPr bwMode="auto">
            <a:xfrm>
              <a:off x="6030927" y="5619765"/>
              <a:ext cx="220663" cy="204788"/>
            </a:xfrm>
            <a:custGeom>
              <a:avLst/>
              <a:gdLst>
                <a:gd name="T0" fmla="*/ 139 w 139"/>
                <a:gd name="T1" fmla="*/ 50 h 129"/>
                <a:gd name="T2" fmla="*/ 96 w 139"/>
                <a:gd name="T3" fmla="*/ 80 h 129"/>
                <a:gd name="T4" fmla="*/ 110 w 139"/>
                <a:gd name="T5" fmla="*/ 129 h 129"/>
                <a:gd name="T6" fmla="*/ 69 w 139"/>
                <a:gd name="T7" fmla="*/ 100 h 129"/>
                <a:gd name="T8" fmla="*/ 27 w 139"/>
                <a:gd name="T9" fmla="*/ 129 h 129"/>
                <a:gd name="T10" fmla="*/ 43 w 139"/>
                <a:gd name="T11" fmla="*/ 80 h 129"/>
                <a:gd name="T12" fmla="*/ 0 w 139"/>
                <a:gd name="T13" fmla="*/ 50 h 129"/>
                <a:gd name="T14" fmla="*/ 53 w 139"/>
                <a:gd name="T15" fmla="*/ 50 h 129"/>
                <a:gd name="T16" fmla="*/ 70 w 139"/>
                <a:gd name="T17" fmla="*/ 0 h 129"/>
                <a:gd name="T18" fmla="*/ 86 w 139"/>
                <a:gd name="T19" fmla="*/ 50 h 129"/>
                <a:gd name="T20" fmla="*/ 139 w 139"/>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129">
                  <a:moveTo>
                    <a:pt x="139" y="50"/>
                  </a:moveTo>
                  <a:lnTo>
                    <a:pt x="96" y="80"/>
                  </a:lnTo>
                  <a:lnTo>
                    <a:pt x="110" y="129"/>
                  </a:lnTo>
                  <a:lnTo>
                    <a:pt x="69" y="100"/>
                  </a:lnTo>
                  <a:lnTo>
                    <a:pt x="27" y="129"/>
                  </a:lnTo>
                  <a:lnTo>
                    <a:pt x="43" y="80"/>
                  </a:lnTo>
                  <a:lnTo>
                    <a:pt x="0" y="50"/>
                  </a:lnTo>
                  <a:lnTo>
                    <a:pt x="53" y="50"/>
                  </a:lnTo>
                  <a:lnTo>
                    <a:pt x="70" y="0"/>
                  </a:lnTo>
                  <a:lnTo>
                    <a:pt x="86" y="50"/>
                  </a:lnTo>
                  <a:lnTo>
                    <a:pt x="139"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7" name="Freeform 13"/>
            <p:cNvSpPr>
              <a:spLocks/>
            </p:cNvSpPr>
            <p:nvPr userDrawn="1"/>
          </p:nvSpPr>
          <p:spPr bwMode="auto">
            <a:xfrm>
              <a:off x="6124590" y="5272101"/>
              <a:ext cx="223838" cy="204788"/>
            </a:xfrm>
            <a:custGeom>
              <a:avLst/>
              <a:gdLst>
                <a:gd name="T0" fmla="*/ 141 w 141"/>
                <a:gd name="T1" fmla="*/ 50 h 129"/>
                <a:gd name="T2" fmla="*/ 98 w 141"/>
                <a:gd name="T3" fmla="*/ 82 h 129"/>
                <a:gd name="T4" fmla="*/ 113 w 141"/>
                <a:gd name="T5" fmla="*/ 129 h 129"/>
                <a:gd name="T6" fmla="*/ 71 w 141"/>
                <a:gd name="T7" fmla="*/ 100 h 129"/>
                <a:gd name="T8" fmla="*/ 27 w 141"/>
                <a:gd name="T9" fmla="*/ 129 h 129"/>
                <a:gd name="T10" fmla="*/ 45 w 141"/>
                <a:gd name="T11" fmla="*/ 82 h 129"/>
                <a:gd name="T12" fmla="*/ 0 w 141"/>
                <a:gd name="T13" fmla="*/ 50 h 129"/>
                <a:gd name="T14" fmla="*/ 55 w 141"/>
                <a:gd name="T15" fmla="*/ 50 h 129"/>
                <a:gd name="T16" fmla="*/ 72 w 141"/>
                <a:gd name="T17" fmla="*/ 0 h 129"/>
                <a:gd name="T18" fmla="*/ 88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8" y="82"/>
                  </a:lnTo>
                  <a:lnTo>
                    <a:pt x="113" y="129"/>
                  </a:lnTo>
                  <a:lnTo>
                    <a:pt x="71" y="100"/>
                  </a:lnTo>
                  <a:lnTo>
                    <a:pt x="27" y="129"/>
                  </a:lnTo>
                  <a:lnTo>
                    <a:pt x="45" y="82"/>
                  </a:lnTo>
                  <a:lnTo>
                    <a:pt x="0" y="50"/>
                  </a:lnTo>
                  <a:lnTo>
                    <a:pt x="55" y="50"/>
                  </a:lnTo>
                  <a:lnTo>
                    <a:pt x="72" y="0"/>
                  </a:lnTo>
                  <a:lnTo>
                    <a:pt x="88" y="50"/>
                  </a:lnTo>
                  <a:lnTo>
                    <a:pt x="141"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8" name="Freeform 14"/>
            <p:cNvSpPr>
              <a:spLocks/>
            </p:cNvSpPr>
            <p:nvPr userDrawn="1"/>
          </p:nvSpPr>
          <p:spPr bwMode="auto">
            <a:xfrm>
              <a:off x="6124590" y="5272101"/>
              <a:ext cx="223838" cy="204788"/>
            </a:xfrm>
            <a:custGeom>
              <a:avLst/>
              <a:gdLst>
                <a:gd name="T0" fmla="*/ 141 w 141"/>
                <a:gd name="T1" fmla="*/ 50 h 129"/>
                <a:gd name="T2" fmla="*/ 98 w 141"/>
                <a:gd name="T3" fmla="*/ 82 h 129"/>
                <a:gd name="T4" fmla="*/ 113 w 141"/>
                <a:gd name="T5" fmla="*/ 129 h 129"/>
                <a:gd name="T6" fmla="*/ 71 w 141"/>
                <a:gd name="T7" fmla="*/ 100 h 129"/>
                <a:gd name="T8" fmla="*/ 27 w 141"/>
                <a:gd name="T9" fmla="*/ 129 h 129"/>
                <a:gd name="T10" fmla="*/ 45 w 141"/>
                <a:gd name="T11" fmla="*/ 82 h 129"/>
                <a:gd name="T12" fmla="*/ 0 w 141"/>
                <a:gd name="T13" fmla="*/ 50 h 129"/>
                <a:gd name="T14" fmla="*/ 55 w 141"/>
                <a:gd name="T15" fmla="*/ 50 h 129"/>
                <a:gd name="T16" fmla="*/ 72 w 141"/>
                <a:gd name="T17" fmla="*/ 0 h 129"/>
                <a:gd name="T18" fmla="*/ 88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8" y="82"/>
                  </a:lnTo>
                  <a:lnTo>
                    <a:pt x="113" y="129"/>
                  </a:lnTo>
                  <a:lnTo>
                    <a:pt x="71" y="100"/>
                  </a:lnTo>
                  <a:lnTo>
                    <a:pt x="27" y="129"/>
                  </a:lnTo>
                  <a:lnTo>
                    <a:pt x="45" y="82"/>
                  </a:lnTo>
                  <a:lnTo>
                    <a:pt x="0" y="50"/>
                  </a:lnTo>
                  <a:lnTo>
                    <a:pt x="55" y="50"/>
                  </a:lnTo>
                  <a:lnTo>
                    <a:pt x="72" y="0"/>
                  </a:lnTo>
                  <a:lnTo>
                    <a:pt x="88" y="50"/>
                  </a:lnTo>
                  <a:lnTo>
                    <a:pt x="141"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9" name="Freeform 15"/>
            <p:cNvSpPr>
              <a:spLocks/>
            </p:cNvSpPr>
            <p:nvPr userDrawn="1"/>
          </p:nvSpPr>
          <p:spPr bwMode="auto">
            <a:xfrm>
              <a:off x="6367478" y="5029213"/>
              <a:ext cx="220663" cy="204788"/>
            </a:xfrm>
            <a:custGeom>
              <a:avLst/>
              <a:gdLst>
                <a:gd name="T0" fmla="*/ 139 w 139"/>
                <a:gd name="T1" fmla="*/ 50 h 129"/>
                <a:gd name="T2" fmla="*/ 96 w 139"/>
                <a:gd name="T3" fmla="*/ 81 h 129"/>
                <a:gd name="T4" fmla="*/ 111 w 139"/>
                <a:gd name="T5" fmla="*/ 129 h 129"/>
                <a:gd name="T6" fmla="*/ 69 w 139"/>
                <a:gd name="T7" fmla="*/ 100 h 129"/>
                <a:gd name="T8" fmla="*/ 27 w 139"/>
                <a:gd name="T9" fmla="*/ 129 h 129"/>
                <a:gd name="T10" fmla="*/ 43 w 139"/>
                <a:gd name="T11" fmla="*/ 81 h 129"/>
                <a:gd name="T12" fmla="*/ 0 w 139"/>
                <a:gd name="T13" fmla="*/ 50 h 129"/>
                <a:gd name="T14" fmla="*/ 53 w 139"/>
                <a:gd name="T15" fmla="*/ 50 h 129"/>
                <a:gd name="T16" fmla="*/ 70 w 139"/>
                <a:gd name="T17" fmla="*/ 0 h 129"/>
                <a:gd name="T18" fmla="*/ 86 w 139"/>
                <a:gd name="T19" fmla="*/ 50 h 129"/>
                <a:gd name="T20" fmla="*/ 139 w 139"/>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129">
                  <a:moveTo>
                    <a:pt x="139" y="50"/>
                  </a:moveTo>
                  <a:lnTo>
                    <a:pt x="96" y="81"/>
                  </a:lnTo>
                  <a:lnTo>
                    <a:pt x="111" y="129"/>
                  </a:lnTo>
                  <a:lnTo>
                    <a:pt x="69" y="100"/>
                  </a:lnTo>
                  <a:lnTo>
                    <a:pt x="27" y="129"/>
                  </a:lnTo>
                  <a:lnTo>
                    <a:pt x="43" y="81"/>
                  </a:lnTo>
                  <a:lnTo>
                    <a:pt x="0" y="50"/>
                  </a:lnTo>
                  <a:lnTo>
                    <a:pt x="53" y="50"/>
                  </a:lnTo>
                  <a:lnTo>
                    <a:pt x="70" y="0"/>
                  </a:lnTo>
                  <a:lnTo>
                    <a:pt x="86" y="50"/>
                  </a:lnTo>
                  <a:lnTo>
                    <a:pt x="139"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0" name="Freeform 16"/>
            <p:cNvSpPr>
              <a:spLocks/>
            </p:cNvSpPr>
            <p:nvPr userDrawn="1"/>
          </p:nvSpPr>
          <p:spPr bwMode="auto">
            <a:xfrm>
              <a:off x="6367478" y="5029213"/>
              <a:ext cx="220663" cy="204788"/>
            </a:xfrm>
            <a:custGeom>
              <a:avLst/>
              <a:gdLst>
                <a:gd name="T0" fmla="*/ 139 w 139"/>
                <a:gd name="T1" fmla="*/ 50 h 129"/>
                <a:gd name="T2" fmla="*/ 96 w 139"/>
                <a:gd name="T3" fmla="*/ 81 h 129"/>
                <a:gd name="T4" fmla="*/ 111 w 139"/>
                <a:gd name="T5" fmla="*/ 129 h 129"/>
                <a:gd name="T6" fmla="*/ 69 w 139"/>
                <a:gd name="T7" fmla="*/ 100 h 129"/>
                <a:gd name="T8" fmla="*/ 27 w 139"/>
                <a:gd name="T9" fmla="*/ 129 h 129"/>
                <a:gd name="T10" fmla="*/ 43 w 139"/>
                <a:gd name="T11" fmla="*/ 81 h 129"/>
                <a:gd name="T12" fmla="*/ 0 w 139"/>
                <a:gd name="T13" fmla="*/ 50 h 129"/>
                <a:gd name="T14" fmla="*/ 53 w 139"/>
                <a:gd name="T15" fmla="*/ 50 h 129"/>
                <a:gd name="T16" fmla="*/ 70 w 139"/>
                <a:gd name="T17" fmla="*/ 0 h 129"/>
                <a:gd name="T18" fmla="*/ 86 w 139"/>
                <a:gd name="T19" fmla="*/ 50 h 129"/>
                <a:gd name="T20" fmla="*/ 139 w 139"/>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129">
                  <a:moveTo>
                    <a:pt x="139" y="50"/>
                  </a:moveTo>
                  <a:lnTo>
                    <a:pt x="96" y="81"/>
                  </a:lnTo>
                  <a:lnTo>
                    <a:pt x="111" y="129"/>
                  </a:lnTo>
                  <a:lnTo>
                    <a:pt x="69" y="100"/>
                  </a:lnTo>
                  <a:lnTo>
                    <a:pt x="27" y="129"/>
                  </a:lnTo>
                  <a:lnTo>
                    <a:pt x="43" y="81"/>
                  </a:lnTo>
                  <a:lnTo>
                    <a:pt x="0" y="50"/>
                  </a:lnTo>
                  <a:lnTo>
                    <a:pt x="53" y="50"/>
                  </a:lnTo>
                  <a:lnTo>
                    <a:pt x="70" y="0"/>
                  </a:lnTo>
                  <a:lnTo>
                    <a:pt x="86" y="50"/>
                  </a:lnTo>
                  <a:lnTo>
                    <a:pt x="139"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1" name="Freeform 17"/>
            <p:cNvSpPr>
              <a:spLocks/>
            </p:cNvSpPr>
            <p:nvPr userDrawn="1"/>
          </p:nvSpPr>
          <p:spPr bwMode="auto">
            <a:xfrm>
              <a:off x="7040580" y="5029213"/>
              <a:ext cx="223838" cy="204788"/>
            </a:xfrm>
            <a:custGeom>
              <a:avLst/>
              <a:gdLst>
                <a:gd name="T0" fmla="*/ 141 w 141"/>
                <a:gd name="T1" fmla="*/ 50 h 129"/>
                <a:gd name="T2" fmla="*/ 96 w 141"/>
                <a:gd name="T3" fmla="*/ 81 h 129"/>
                <a:gd name="T4" fmla="*/ 111 w 141"/>
                <a:gd name="T5" fmla="*/ 129 h 129"/>
                <a:gd name="T6" fmla="*/ 69 w 141"/>
                <a:gd name="T7" fmla="*/ 100 h 129"/>
                <a:gd name="T8" fmla="*/ 27 w 141"/>
                <a:gd name="T9" fmla="*/ 129 h 129"/>
                <a:gd name="T10" fmla="*/ 43 w 141"/>
                <a:gd name="T11" fmla="*/ 81 h 129"/>
                <a:gd name="T12" fmla="*/ 0 w 141"/>
                <a:gd name="T13" fmla="*/ 50 h 129"/>
                <a:gd name="T14" fmla="*/ 54 w 141"/>
                <a:gd name="T15" fmla="*/ 50 h 129"/>
                <a:gd name="T16" fmla="*/ 70 w 141"/>
                <a:gd name="T17" fmla="*/ 0 h 129"/>
                <a:gd name="T18" fmla="*/ 86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1"/>
                  </a:lnTo>
                  <a:lnTo>
                    <a:pt x="111" y="129"/>
                  </a:lnTo>
                  <a:lnTo>
                    <a:pt x="69" y="100"/>
                  </a:lnTo>
                  <a:lnTo>
                    <a:pt x="27" y="129"/>
                  </a:lnTo>
                  <a:lnTo>
                    <a:pt x="43" y="81"/>
                  </a:lnTo>
                  <a:lnTo>
                    <a:pt x="0" y="50"/>
                  </a:lnTo>
                  <a:lnTo>
                    <a:pt x="54" y="50"/>
                  </a:lnTo>
                  <a:lnTo>
                    <a:pt x="70" y="0"/>
                  </a:lnTo>
                  <a:lnTo>
                    <a:pt x="86" y="50"/>
                  </a:lnTo>
                  <a:lnTo>
                    <a:pt x="141"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2" name="Freeform 18"/>
            <p:cNvSpPr>
              <a:spLocks/>
            </p:cNvSpPr>
            <p:nvPr userDrawn="1"/>
          </p:nvSpPr>
          <p:spPr bwMode="auto">
            <a:xfrm>
              <a:off x="7040580" y="5029213"/>
              <a:ext cx="223838" cy="204788"/>
            </a:xfrm>
            <a:custGeom>
              <a:avLst/>
              <a:gdLst>
                <a:gd name="T0" fmla="*/ 141 w 141"/>
                <a:gd name="T1" fmla="*/ 50 h 129"/>
                <a:gd name="T2" fmla="*/ 96 w 141"/>
                <a:gd name="T3" fmla="*/ 81 h 129"/>
                <a:gd name="T4" fmla="*/ 111 w 141"/>
                <a:gd name="T5" fmla="*/ 129 h 129"/>
                <a:gd name="T6" fmla="*/ 69 w 141"/>
                <a:gd name="T7" fmla="*/ 100 h 129"/>
                <a:gd name="T8" fmla="*/ 27 w 141"/>
                <a:gd name="T9" fmla="*/ 129 h 129"/>
                <a:gd name="T10" fmla="*/ 43 w 141"/>
                <a:gd name="T11" fmla="*/ 81 h 129"/>
                <a:gd name="T12" fmla="*/ 0 w 141"/>
                <a:gd name="T13" fmla="*/ 50 h 129"/>
                <a:gd name="T14" fmla="*/ 54 w 141"/>
                <a:gd name="T15" fmla="*/ 50 h 129"/>
                <a:gd name="T16" fmla="*/ 70 w 141"/>
                <a:gd name="T17" fmla="*/ 0 h 129"/>
                <a:gd name="T18" fmla="*/ 86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1"/>
                  </a:lnTo>
                  <a:lnTo>
                    <a:pt x="111" y="129"/>
                  </a:lnTo>
                  <a:lnTo>
                    <a:pt x="69" y="100"/>
                  </a:lnTo>
                  <a:lnTo>
                    <a:pt x="27" y="129"/>
                  </a:lnTo>
                  <a:lnTo>
                    <a:pt x="43" y="81"/>
                  </a:lnTo>
                  <a:lnTo>
                    <a:pt x="0" y="50"/>
                  </a:lnTo>
                  <a:lnTo>
                    <a:pt x="54" y="50"/>
                  </a:lnTo>
                  <a:lnTo>
                    <a:pt x="70" y="0"/>
                  </a:lnTo>
                  <a:lnTo>
                    <a:pt x="86" y="50"/>
                  </a:lnTo>
                  <a:lnTo>
                    <a:pt x="141"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3" name="Freeform 19"/>
            <p:cNvSpPr>
              <a:spLocks/>
            </p:cNvSpPr>
            <p:nvPr userDrawn="1"/>
          </p:nvSpPr>
          <p:spPr bwMode="auto">
            <a:xfrm>
              <a:off x="7285055" y="5272101"/>
              <a:ext cx="223838" cy="204788"/>
            </a:xfrm>
            <a:custGeom>
              <a:avLst/>
              <a:gdLst>
                <a:gd name="T0" fmla="*/ 141 w 141"/>
                <a:gd name="T1" fmla="*/ 50 h 129"/>
                <a:gd name="T2" fmla="*/ 96 w 141"/>
                <a:gd name="T3" fmla="*/ 82 h 129"/>
                <a:gd name="T4" fmla="*/ 112 w 141"/>
                <a:gd name="T5" fmla="*/ 129 h 129"/>
                <a:gd name="T6" fmla="*/ 71 w 141"/>
                <a:gd name="T7" fmla="*/ 100 h 129"/>
                <a:gd name="T8" fmla="*/ 27 w 141"/>
                <a:gd name="T9" fmla="*/ 129 h 129"/>
                <a:gd name="T10" fmla="*/ 43 w 141"/>
                <a:gd name="T11" fmla="*/ 82 h 129"/>
                <a:gd name="T12" fmla="*/ 0 w 141"/>
                <a:gd name="T13" fmla="*/ 50 h 129"/>
                <a:gd name="T14" fmla="*/ 55 w 141"/>
                <a:gd name="T15" fmla="*/ 50 h 129"/>
                <a:gd name="T16" fmla="*/ 72 w 141"/>
                <a:gd name="T17" fmla="*/ 0 h 129"/>
                <a:gd name="T18" fmla="*/ 87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2"/>
                  </a:lnTo>
                  <a:lnTo>
                    <a:pt x="112" y="129"/>
                  </a:lnTo>
                  <a:lnTo>
                    <a:pt x="71" y="100"/>
                  </a:lnTo>
                  <a:lnTo>
                    <a:pt x="27" y="129"/>
                  </a:lnTo>
                  <a:lnTo>
                    <a:pt x="43" y="82"/>
                  </a:lnTo>
                  <a:lnTo>
                    <a:pt x="0" y="50"/>
                  </a:lnTo>
                  <a:lnTo>
                    <a:pt x="55" y="50"/>
                  </a:lnTo>
                  <a:lnTo>
                    <a:pt x="72" y="0"/>
                  </a:lnTo>
                  <a:lnTo>
                    <a:pt x="87" y="50"/>
                  </a:lnTo>
                  <a:lnTo>
                    <a:pt x="141"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4" name="Freeform 20"/>
            <p:cNvSpPr>
              <a:spLocks/>
            </p:cNvSpPr>
            <p:nvPr userDrawn="1"/>
          </p:nvSpPr>
          <p:spPr bwMode="auto">
            <a:xfrm>
              <a:off x="7285055" y="5272101"/>
              <a:ext cx="223838" cy="204788"/>
            </a:xfrm>
            <a:custGeom>
              <a:avLst/>
              <a:gdLst>
                <a:gd name="T0" fmla="*/ 141 w 141"/>
                <a:gd name="T1" fmla="*/ 50 h 129"/>
                <a:gd name="T2" fmla="*/ 96 w 141"/>
                <a:gd name="T3" fmla="*/ 82 h 129"/>
                <a:gd name="T4" fmla="*/ 112 w 141"/>
                <a:gd name="T5" fmla="*/ 129 h 129"/>
                <a:gd name="T6" fmla="*/ 71 w 141"/>
                <a:gd name="T7" fmla="*/ 100 h 129"/>
                <a:gd name="T8" fmla="*/ 27 w 141"/>
                <a:gd name="T9" fmla="*/ 129 h 129"/>
                <a:gd name="T10" fmla="*/ 43 w 141"/>
                <a:gd name="T11" fmla="*/ 82 h 129"/>
                <a:gd name="T12" fmla="*/ 0 w 141"/>
                <a:gd name="T13" fmla="*/ 50 h 129"/>
                <a:gd name="T14" fmla="*/ 55 w 141"/>
                <a:gd name="T15" fmla="*/ 50 h 129"/>
                <a:gd name="T16" fmla="*/ 72 w 141"/>
                <a:gd name="T17" fmla="*/ 0 h 129"/>
                <a:gd name="T18" fmla="*/ 87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2"/>
                  </a:lnTo>
                  <a:lnTo>
                    <a:pt x="112" y="129"/>
                  </a:lnTo>
                  <a:lnTo>
                    <a:pt x="71" y="100"/>
                  </a:lnTo>
                  <a:lnTo>
                    <a:pt x="27" y="129"/>
                  </a:lnTo>
                  <a:lnTo>
                    <a:pt x="43" y="82"/>
                  </a:lnTo>
                  <a:lnTo>
                    <a:pt x="0" y="50"/>
                  </a:lnTo>
                  <a:lnTo>
                    <a:pt x="55" y="50"/>
                  </a:lnTo>
                  <a:lnTo>
                    <a:pt x="72" y="0"/>
                  </a:lnTo>
                  <a:lnTo>
                    <a:pt x="87" y="50"/>
                  </a:lnTo>
                  <a:lnTo>
                    <a:pt x="141"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5" name="Freeform 21"/>
            <p:cNvSpPr>
              <a:spLocks/>
            </p:cNvSpPr>
            <p:nvPr userDrawn="1"/>
          </p:nvSpPr>
          <p:spPr bwMode="auto">
            <a:xfrm>
              <a:off x="6121415" y="5956316"/>
              <a:ext cx="225426" cy="204788"/>
            </a:xfrm>
            <a:custGeom>
              <a:avLst/>
              <a:gdLst>
                <a:gd name="T0" fmla="*/ 142 w 142"/>
                <a:gd name="T1" fmla="*/ 50 h 129"/>
                <a:gd name="T2" fmla="*/ 97 w 142"/>
                <a:gd name="T3" fmla="*/ 81 h 129"/>
                <a:gd name="T4" fmla="*/ 113 w 142"/>
                <a:gd name="T5" fmla="*/ 129 h 129"/>
                <a:gd name="T6" fmla="*/ 71 w 142"/>
                <a:gd name="T7" fmla="*/ 100 h 129"/>
                <a:gd name="T8" fmla="*/ 28 w 142"/>
                <a:gd name="T9" fmla="*/ 129 h 129"/>
                <a:gd name="T10" fmla="*/ 44 w 142"/>
                <a:gd name="T11" fmla="*/ 81 h 129"/>
                <a:gd name="T12" fmla="*/ 0 w 142"/>
                <a:gd name="T13" fmla="*/ 50 h 129"/>
                <a:gd name="T14" fmla="*/ 55 w 142"/>
                <a:gd name="T15" fmla="*/ 50 h 129"/>
                <a:gd name="T16" fmla="*/ 73 w 142"/>
                <a:gd name="T17" fmla="*/ 0 h 129"/>
                <a:gd name="T18" fmla="*/ 87 w 142"/>
                <a:gd name="T19" fmla="*/ 50 h 129"/>
                <a:gd name="T20" fmla="*/ 142 w 142"/>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129">
                  <a:moveTo>
                    <a:pt x="142" y="50"/>
                  </a:moveTo>
                  <a:lnTo>
                    <a:pt x="97" y="81"/>
                  </a:lnTo>
                  <a:lnTo>
                    <a:pt x="113" y="129"/>
                  </a:lnTo>
                  <a:lnTo>
                    <a:pt x="71" y="100"/>
                  </a:lnTo>
                  <a:lnTo>
                    <a:pt x="28" y="129"/>
                  </a:lnTo>
                  <a:lnTo>
                    <a:pt x="44" y="81"/>
                  </a:lnTo>
                  <a:lnTo>
                    <a:pt x="0" y="50"/>
                  </a:lnTo>
                  <a:lnTo>
                    <a:pt x="55" y="50"/>
                  </a:lnTo>
                  <a:lnTo>
                    <a:pt x="73" y="0"/>
                  </a:lnTo>
                  <a:lnTo>
                    <a:pt x="87" y="50"/>
                  </a:lnTo>
                  <a:lnTo>
                    <a:pt x="142"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6" name="Freeform 22"/>
            <p:cNvSpPr>
              <a:spLocks/>
            </p:cNvSpPr>
            <p:nvPr userDrawn="1"/>
          </p:nvSpPr>
          <p:spPr bwMode="auto">
            <a:xfrm>
              <a:off x="6121415" y="5956316"/>
              <a:ext cx="225426" cy="204788"/>
            </a:xfrm>
            <a:custGeom>
              <a:avLst/>
              <a:gdLst>
                <a:gd name="T0" fmla="*/ 142 w 142"/>
                <a:gd name="T1" fmla="*/ 50 h 129"/>
                <a:gd name="T2" fmla="*/ 97 w 142"/>
                <a:gd name="T3" fmla="*/ 81 h 129"/>
                <a:gd name="T4" fmla="*/ 113 w 142"/>
                <a:gd name="T5" fmla="*/ 129 h 129"/>
                <a:gd name="T6" fmla="*/ 71 w 142"/>
                <a:gd name="T7" fmla="*/ 100 h 129"/>
                <a:gd name="T8" fmla="*/ 28 w 142"/>
                <a:gd name="T9" fmla="*/ 129 h 129"/>
                <a:gd name="T10" fmla="*/ 44 w 142"/>
                <a:gd name="T11" fmla="*/ 81 h 129"/>
                <a:gd name="T12" fmla="*/ 0 w 142"/>
                <a:gd name="T13" fmla="*/ 50 h 129"/>
                <a:gd name="T14" fmla="*/ 55 w 142"/>
                <a:gd name="T15" fmla="*/ 50 h 129"/>
                <a:gd name="T16" fmla="*/ 73 w 142"/>
                <a:gd name="T17" fmla="*/ 0 h 129"/>
                <a:gd name="T18" fmla="*/ 87 w 142"/>
                <a:gd name="T19" fmla="*/ 50 h 129"/>
                <a:gd name="T20" fmla="*/ 142 w 142"/>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129">
                  <a:moveTo>
                    <a:pt x="142" y="50"/>
                  </a:moveTo>
                  <a:lnTo>
                    <a:pt x="97" y="81"/>
                  </a:lnTo>
                  <a:lnTo>
                    <a:pt x="113" y="129"/>
                  </a:lnTo>
                  <a:lnTo>
                    <a:pt x="71" y="100"/>
                  </a:lnTo>
                  <a:lnTo>
                    <a:pt x="28" y="129"/>
                  </a:lnTo>
                  <a:lnTo>
                    <a:pt x="44" y="81"/>
                  </a:lnTo>
                  <a:lnTo>
                    <a:pt x="0" y="50"/>
                  </a:lnTo>
                  <a:lnTo>
                    <a:pt x="55" y="50"/>
                  </a:lnTo>
                  <a:lnTo>
                    <a:pt x="73" y="0"/>
                  </a:lnTo>
                  <a:lnTo>
                    <a:pt x="87" y="50"/>
                  </a:lnTo>
                  <a:lnTo>
                    <a:pt x="142"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7" name="Freeform 23"/>
            <p:cNvSpPr>
              <a:spLocks/>
            </p:cNvSpPr>
            <p:nvPr userDrawn="1"/>
          </p:nvSpPr>
          <p:spPr bwMode="auto">
            <a:xfrm>
              <a:off x="6364303" y="6207141"/>
              <a:ext cx="222251" cy="206376"/>
            </a:xfrm>
            <a:custGeom>
              <a:avLst/>
              <a:gdLst>
                <a:gd name="T0" fmla="*/ 140 w 140"/>
                <a:gd name="T1" fmla="*/ 51 h 130"/>
                <a:gd name="T2" fmla="*/ 96 w 140"/>
                <a:gd name="T3" fmla="*/ 82 h 130"/>
                <a:gd name="T4" fmla="*/ 111 w 140"/>
                <a:gd name="T5" fmla="*/ 130 h 130"/>
                <a:gd name="T6" fmla="*/ 69 w 140"/>
                <a:gd name="T7" fmla="*/ 100 h 130"/>
                <a:gd name="T8" fmla="*/ 27 w 140"/>
                <a:gd name="T9" fmla="*/ 130 h 130"/>
                <a:gd name="T10" fmla="*/ 43 w 140"/>
                <a:gd name="T11" fmla="*/ 82 h 130"/>
                <a:gd name="T12" fmla="*/ 0 w 140"/>
                <a:gd name="T13" fmla="*/ 51 h 130"/>
                <a:gd name="T14" fmla="*/ 53 w 140"/>
                <a:gd name="T15" fmla="*/ 51 h 130"/>
                <a:gd name="T16" fmla="*/ 71 w 140"/>
                <a:gd name="T17" fmla="*/ 0 h 130"/>
                <a:gd name="T18" fmla="*/ 87 w 140"/>
                <a:gd name="T19" fmla="*/ 51 h 130"/>
                <a:gd name="T20" fmla="*/ 140 w 140"/>
                <a:gd name="T21" fmla="*/ 5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 h="130">
                  <a:moveTo>
                    <a:pt x="140" y="51"/>
                  </a:moveTo>
                  <a:lnTo>
                    <a:pt x="96" y="82"/>
                  </a:lnTo>
                  <a:lnTo>
                    <a:pt x="111" y="130"/>
                  </a:lnTo>
                  <a:lnTo>
                    <a:pt x="69" y="100"/>
                  </a:lnTo>
                  <a:lnTo>
                    <a:pt x="27" y="130"/>
                  </a:lnTo>
                  <a:lnTo>
                    <a:pt x="43" y="82"/>
                  </a:lnTo>
                  <a:lnTo>
                    <a:pt x="0" y="51"/>
                  </a:lnTo>
                  <a:lnTo>
                    <a:pt x="53" y="51"/>
                  </a:lnTo>
                  <a:lnTo>
                    <a:pt x="71" y="0"/>
                  </a:lnTo>
                  <a:lnTo>
                    <a:pt x="87" y="51"/>
                  </a:lnTo>
                  <a:lnTo>
                    <a:pt x="140" y="5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8" name="Freeform 24"/>
            <p:cNvSpPr>
              <a:spLocks/>
            </p:cNvSpPr>
            <p:nvPr userDrawn="1"/>
          </p:nvSpPr>
          <p:spPr bwMode="auto">
            <a:xfrm>
              <a:off x="6364303" y="6207141"/>
              <a:ext cx="222251" cy="206376"/>
            </a:xfrm>
            <a:custGeom>
              <a:avLst/>
              <a:gdLst>
                <a:gd name="T0" fmla="*/ 140 w 140"/>
                <a:gd name="T1" fmla="*/ 51 h 130"/>
                <a:gd name="T2" fmla="*/ 96 w 140"/>
                <a:gd name="T3" fmla="*/ 82 h 130"/>
                <a:gd name="T4" fmla="*/ 111 w 140"/>
                <a:gd name="T5" fmla="*/ 130 h 130"/>
                <a:gd name="T6" fmla="*/ 69 w 140"/>
                <a:gd name="T7" fmla="*/ 100 h 130"/>
                <a:gd name="T8" fmla="*/ 27 w 140"/>
                <a:gd name="T9" fmla="*/ 130 h 130"/>
                <a:gd name="T10" fmla="*/ 43 w 140"/>
                <a:gd name="T11" fmla="*/ 82 h 130"/>
                <a:gd name="T12" fmla="*/ 0 w 140"/>
                <a:gd name="T13" fmla="*/ 51 h 130"/>
                <a:gd name="T14" fmla="*/ 53 w 140"/>
                <a:gd name="T15" fmla="*/ 51 h 130"/>
                <a:gd name="T16" fmla="*/ 71 w 140"/>
                <a:gd name="T17" fmla="*/ 0 h 130"/>
                <a:gd name="T18" fmla="*/ 87 w 140"/>
                <a:gd name="T19" fmla="*/ 51 h 130"/>
                <a:gd name="T20" fmla="*/ 140 w 140"/>
                <a:gd name="T21" fmla="*/ 5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 h="130">
                  <a:moveTo>
                    <a:pt x="140" y="51"/>
                  </a:moveTo>
                  <a:lnTo>
                    <a:pt x="96" y="82"/>
                  </a:lnTo>
                  <a:lnTo>
                    <a:pt x="111" y="130"/>
                  </a:lnTo>
                  <a:lnTo>
                    <a:pt x="69" y="100"/>
                  </a:lnTo>
                  <a:lnTo>
                    <a:pt x="27" y="130"/>
                  </a:lnTo>
                  <a:lnTo>
                    <a:pt x="43" y="82"/>
                  </a:lnTo>
                  <a:lnTo>
                    <a:pt x="0" y="51"/>
                  </a:lnTo>
                  <a:lnTo>
                    <a:pt x="53" y="51"/>
                  </a:lnTo>
                  <a:lnTo>
                    <a:pt x="71" y="0"/>
                  </a:lnTo>
                  <a:lnTo>
                    <a:pt x="87" y="51"/>
                  </a:lnTo>
                  <a:lnTo>
                    <a:pt x="140" y="51"/>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9" name="Freeform 25"/>
            <p:cNvSpPr>
              <a:spLocks/>
            </p:cNvSpPr>
            <p:nvPr userDrawn="1"/>
          </p:nvSpPr>
          <p:spPr bwMode="auto">
            <a:xfrm>
              <a:off x="7045342" y="6207141"/>
              <a:ext cx="223838" cy="206376"/>
            </a:xfrm>
            <a:custGeom>
              <a:avLst/>
              <a:gdLst>
                <a:gd name="T0" fmla="*/ 141 w 141"/>
                <a:gd name="T1" fmla="*/ 51 h 130"/>
                <a:gd name="T2" fmla="*/ 96 w 141"/>
                <a:gd name="T3" fmla="*/ 82 h 130"/>
                <a:gd name="T4" fmla="*/ 111 w 141"/>
                <a:gd name="T5" fmla="*/ 130 h 130"/>
                <a:gd name="T6" fmla="*/ 71 w 141"/>
                <a:gd name="T7" fmla="*/ 100 h 130"/>
                <a:gd name="T8" fmla="*/ 27 w 141"/>
                <a:gd name="T9" fmla="*/ 130 h 130"/>
                <a:gd name="T10" fmla="*/ 43 w 141"/>
                <a:gd name="T11" fmla="*/ 82 h 130"/>
                <a:gd name="T12" fmla="*/ 0 w 141"/>
                <a:gd name="T13" fmla="*/ 51 h 130"/>
                <a:gd name="T14" fmla="*/ 55 w 141"/>
                <a:gd name="T15" fmla="*/ 51 h 130"/>
                <a:gd name="T16" fmla="*/ 72 w 141"/>
                <a:gd name="T17" fmla="*/ 0 h 130"/>
                <a:gd name="T18" fmla="*/ 87 w 141"/>
                <a:gd name="T19" fmla="*/ 51 h 130"/>
                <a:gd name="T20" fmla="*/ 141 w 141"/>
                <a:gd name="T21" fmla="*/ 5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30">
                  <a:moveTo>
                    <a:pt x="141" y="51"/>
                  </a:moveTo>
                  <a:lnTo>
                    <a:pt x="96" y="82"/>
                  </a:lnTo>
                  <a:lnTo>
                    <a:pt x="111" y="130"/>
                  </a:lnTo>
                  <a:lnTo>
                    <a:pt x="71" y="100"/>
                  </a:lnTo>
                  <a:lnTo>
                    <a:pt x="27" y="130"/>
                  </a:lnTo>
                  <a:lnTo>
                    <a:pt x="43" y="82"/>
                  </a:lnTo>
                  <a:lnTo>
                    <a:pt x="0" y="51"/>
                  </a:lnTo>
                  <a:lnTo>
                    <a:pt x="55" y="51"/>
                  </a:lnTo>
                  <a:lnTo>
                    <a:pt x="72" y="0"/>
                  </a:lnTo>
                  <a:lnTo>
                    <a:pt x="87" y="51"/>
                  </a:lnTo>
                  <a:lnTo>
                    <a:pt x="141" y="5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0" name="Freeform 26"/>
            <p:cNvSpPr>
              <a:spLocks/>
            </p:cNvSpPr>
            <p:nvPr userDrawn="1"/>
          </p:nvSpPr>
          <p:spPr bwMode="auto">
            <a:xfrm>
              <a:off x="7045342" y="6207141"/>
              <a:ext cx="223838" cy="206376"/>
            </a:xfrm>
            <a:custGeom>
              <a:avLst/>
              <a:gdLst>
                <a:gd name="T0" fmla="*/ 141 w 141"/>
                <a:gd name="T1" fmla="*/ 51 h 130"/>
                <a:gd name="T2" fmla="*/ 96 w 141"/>
                <a:gd name="T3" fmla="*/ 82 h 130"/>
                <a:gd name="T4" fmla="*/ 111 w 141"/>
                <a:gd name="T5" fmla="*/ 130 h 130"/>
                <a:gd name="T6" fmla="*/ 71 w 141"/>
                <a:gd name="T7" fmla="*/ 100 h 130"/>
                <a:gd name="T8" fmla="*/ 27 w 141"/>
                <a:gd name="T9" fmla="*/ 130 h 130"/>
                <a:gd name="T10" fmla="*/ 43 w 141"/>
                <a:gd name="T11" fmla="*/ 82 h 130"/>
                <a:gd name="T12" fmla="*/ 0 w 141"/>
                <a:gd name="T13" fmla="*/ 51 h 130"/>
                <a:gd name="T14" fmla="*/ 55 w 141"/>
                <a:gd name="T15" fmla="*/ 51 h 130"/>
                <a:gd name="T16" fmla="*/ 72 w 141"/>
                <a:gd name="T17" fmla="*/ 0 h 130"/>
                <a:gd name="T18" fmla="*/ 87 w 141"/>
                <a:gd name="T19" fmla="*/ 51 h 130"/>
                <a:gd name="T20" fmla="*/ 141 w 141"/>
                <a:gd name="T21" fmla="*/ 5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30">
                  <a:moveTo>
                    <a:pt x="141" y="51"/>
                  </a:moveTo>
                  <a:lnTo>
                    <a:pt x="96" y="82"/>
                  </a:lnTo>
                  <a:lnTo>
                    <a:pt x="111" y="130"/>
                  </a:lnTo>
                  <a:lnTo>
                    <a:pt x="71" y="100"/>
                  </a:lnTo>
                  <a:lnTo>
                    <a:pt x="27" y="130"/>
                  </a:lnTo>
                  <a:lnTo>
                    <a:pt x="43" y="82"/>
                  </a:lnTo>
                  <a:lnTo>
                    <a:pt x="0" y="51"/>
                  </a:lnTo>
                  <a:lnTo>
                    <a:pt x="55" y="51"/>
                  </a:lnTo>
                  <a:lnTo>
                    <a:pt x="72" y="0"/>
                  </a:lnTo>
                  <a:lnTo>
                    <a:pt x="87" y="51"/>
                  </a:lnTo>
                  <a:lnTo>
                    <a:pt x="141" y="51"/>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1" name="Freeform 27"/>
            <p:cNvSpPr>
              <a:spLocks/>
            </p:cNvSpPr>
            <p:nvPr userDrawn="1"/>
          </p:nvSpPr>
          <p:spPr bwMode="auto">
            <a:xfrm>
              <a:off x="7288230" y="5956316"/>
              <a:ext cx="223838" cy="204788"/>
            </a:xfrm>
            <a:custGeom>
              <a:avLst/>
              <a:gdLst>
                <a:gd name="T0" fmla="*/ 141 w 141"/>
                <a:gd name="T1" fmla="*/ 50 h 129"/>
                <a:gd name="T2" fmla="*/ 98 w 141"/>
                <a:gd name="T3" fmla="*/ 81 h 129"/>
                <a:gd name="T4" fmla="*/ 112 w 141"/>
                <a:gd name="T5" fmla="*/ 129 h 129"/>
                <a:gd name="T6" fmla="*/ 70 w 141"/>
                <a:gd name="T7" fmla="*/ 100 h 129"/>
                <a:gd name="T8" fmla="*/ 27 w 141"/>
                <a:gd name="T9" fmla="*/ 129 h 129"/>
                <a:gd name="T10" fmla="*/ 45 w 141"/>
                <a:gd name="T11" fmla="*/ 81 h 129"/>
                <a:gd name="T12" fmla="*/ 0 w 141"/>
                <a:gd name="T13" fmla="*/ 50 h 129"/>
                <a:gd name="T14" fmla="*/ 54 w 141"/>
                <a:gd name="T15" fmla="*/ 50 h 129"/>
                <a:gd name="T16" fmla="*/ 72 w 141"/>
                <a:gd name="T17" fmla="*/ 0 h 129"/>
                <a:gd name="T18" fmla="*/ 88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8" y="81"/>
                  </a:lnTo>
                  <a:lnTo>
                    <a:pt x="112" y="129"/>
                  </a:lnTo>
                  <a:lnTo>
                    <a:pt x="70" y="100"/>
                  </a:lnTo>
                  <a:lnTo>
                    <a:pt x="27" y="129"/>
                  </a:lnTo>
                  <a:lnTo>
                    <a:pt x="45" y="81"/>
                  </a:lnTo>
                  <a:lnTo>
                    <a:pt x="0" y="50"/>
                  </a:lnTo>
                  <a:lnTo>
                    <a:pt x="54" y="50"/>
                  </a:lnTo>
                  <a:lnTo>
                    <a:pt x="72" y="0"/>
                  </a:lnTo>
                  <a:lnTo>
                    <a:pt x="88" y="50"/>
                  </a:lnTo>
                  <a:lnTo>
                    <a:pt x="141"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2" name="Freeform 28"/>
            <p:cNvSpPr>
              <a:spLocks/>
            </p:cNvSpPr>
            <p:nvPr userDrawn="1"/>
          </p:nvSpPr>
          <p:spPr bwMode="auto">
            <a:xfrm>
              <a:off x="7288230" y="5956316"/>
              <a:ext cx="223838" cy="204788"/>
            </a:xfrm>
            <a:custGeom>
              <a:avLst/>
              <a:gdLst>
                <a:gd name="T0" fmla="*/ 141 w 141"/>
                <a:gd name="T1" fmla="*/ 50 h 129"/>
                <a:gd name="T2" fmla="*/ 98 w 141"/>
                <a:gd name="T3" fmla="*/ 81 h 129"/>
                <a:gd name="T4" fmla="*/ 112 w 141"/>
                <a:gd name="T5" fmla="*/ 129 h 129"/>
                <a:gd name="T6" fmla="*/ 70 w 141"/>
                <a:gd name="T7" fmla="*/ 100 h 129"/>
                <a:gd name="T8" fmla="*/ 27 w 141"/>
                <a:gd name="T9" fmla="*/ 129 h 129"/>
                <a:gd name="T10" fmla="*/ 45 w 141"/>
                <a:gd name="T11" fmla="*/ 81 h 129"/>
                <a:gd name="T12" fmla="*/ 0 w 141"/>
                <a:gd name="T13" fmla="*/ 50 h 129"/>
                <a:gd name="T14" fmla="*/ 54 w 141"/>
                <a:gd name="T15" fmla="*/ 50 h 129"/>
                <a:gd name="T16" fmla="*/ 72 w 141"/>
                <a:gd name="T17" fmla="*/ 0 h 129"/>
                <a:gd name="T18" fmla="*/ 88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8" y="81"/>
                  </a:lnTo>
                  <a:lnTo>
                    <a:pt x="112" y="129"/>
                  </a:lnTo>
                  <a:lnTo>
                    <a:pt x="70" y="100"/>
                  </a:lnTo>
                  <a:lnTo>
                    <a:pt x="27" y="129"/>
                  </a:lnTo>
                  <a:lnTo>
                    <a:pt x="45" y="81"/>
                  </a:lnTo>
                  <a:lnTo>
                    <a:pt x="0" y="50"/>
                  </a:lnTo>
                  <a:lnTo>
                    <a:pt x="54" y="50"/>
                  </a:lnTo>
                  <a:lnTo>
                    <a:pt x="72" y="0"/>
                  </a:lnTo>
                  <a:lnTo>
                    <a:pt x="88" y="50"/>
                  </a:lnTo>
                  <a:lnTo>
                    <a:pt x="141"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3" name="Freeform 29"/>
            <p:cNvSpPr>
              <a:spLocks/>
            </p:cNvSpPr>
            <p:nvPr userDrawn="1"/>
          </p:nvSpPr>
          <p:spPr bwMode="auto">
            <a:xfrm>
              <a:off x="7378718" y="5619765"/>
              <a:ext cx="225426" cy="204788"/>
            </a:xfrm>
            <a:custGeom>
              <a:avLst/>
              <a:gdLst>
                <a:gd name="T0" fmla="*/ 142 w 142"/>
                <a:gd name="T1" fmla="*/ 50 h 129"/>
                <a:gd name="T2" fmla="*/ 97 w 142"/>
                <a:gd name="T3" fmla="*/ 80 h 129"/>
                <a:gd name="T4" fmla="*/ 111 w 142"/>
                <a:gd name="T5" fmla="*/ 129 h 129"/>
                <a:gd name="T6" fmla="*/ 71 w 142"/>
                <a:gd name="T7" fmla="*/ 100 h 129"/>
                <a:gd name="T8" fmla="*/ 28 w 142"/>
                <a:gd name="T9" fmla="*/ 129 h 129"/>
                <a:gd name="T10" fmla="*/ 44 w 142"/>
                <a:gd name="T11" fmla="*/ 80 h 129"/>
                <a:gd name="T12" fmla="*/ 0 w 142"/>
                <a:gd name="T13" fmla="*/ 50 h 129"/>
                <a:gd name="T14" fmla="*/ 55 w 142"/>
                <a:gd name="T15" fmla="*/ 50 h 129"/>
                <a:gd name="T16" fmla="*/ 71 w 142"/>
                <a:gd name="T17" fmla="*/ 0 h 129"/>
                <a:gd name="T18" fmla="*/ 87 w 142"/>
                <a:gd name="T19" fmla="*/ 50 h 129"/>
                <a:gd name="T20" fmla="*/ 142 w 142"/>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129">
                  <a:moveTo>
                    <a:pt x="142" y="50"/>
                  </a:moveTo>
                  <a:lnTo>
                    <a:pt x="97" y="80"/>
                  </a:lnTo>
                  <a:lnTo>
                    <a:pt x="111" y="129"/>
                  </a:lnTo>
                  <a:lnTo>
                    <a:pt x="71" y="100"/>
                  </a:lnTo>
                  <a:lnTo>
                    <a:pt x="28" y="129"/>
                  </a:lnTo>
                  <a:lnTo>
                    <a:pt x="44" y="80"/>
                  </a:lnTo>
                  <a:lnTo>
                    <a:pt x="0" y="50"/>
                  </a:lnTo>
                  <a:lnTo>
                    <a:pt x="55" y="50"/>
                  </a:lnTo>
                  <a:lnTo>
                    <a:pt x="71" y="0"/>
                  </a:lnTo>
                  <a:lnTo>
                    <a:pt x="87" y="50"/>
                  </a:lnTo>
                  <a:lnTo>
                    <a:pt x="142"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4" name="Freeform 30"/>
            <p:cNvSpPr>
              <a:spLocks/>
            </p:cNvSpPr>
            <p:nvPr userDrawn="1"/>
          </p:nvSpPr>
          <p:spPr bwMode="auto">
            <a:xfrm>
              <a:off x="7378718" y="5619765"/>
              <a:ext cx="225426" cy="204788"/>
            </a:xfrm>
            <a:custGeom>
              <a:avLst/>
              <a:gdLst>
                <a:gd name="T0" fmla="*/ 142 w 142"/>
                <a:gd name="T1" fmla="*/ 50 h 129"/>
                <a:gd name="T2" fmla="*/ 97 w 142"/>
                <a:gd name="T3" fmla="*/ 80 h 129"/>
                <a:gd name="T4" fmla="*/ 111 w 142"/>
                <a:gd name="T5" fmla="*/ 129 h 129"/>
                <a:gd name="T6" fmla="*/ 71 w 142"/>
                <a:gd name="T7" fmla="*/ 100 h 129"/>
                <a:gd name="T8" fmla="*/ 28 w 142"/>
                <a:gd name="T9" fmla="*/ 129 h 129"/>
                <a:gd name="T10" fmla="*/ 44 w 142"/>
                <a:gd name="T11" fmla="*/ 80 h 129"/>
                <a:gd name="T12" fmla="*/ 0 w 142"/>
                <a:gd name="T13" fmla="*/ 50 h 129"/>
                <a:gd name="T14" fmla="*/ 55 w 142"/>
                <a:gd name="T15" fmla="*/ 50 h 129"/>
                <a:gd name="T16" fmla="*/ 71 w 142"/>
                <a:gd name="T17" fmla="*/ 0 h 129"/>
                <a:gd name="T18" fmla="*/ 87 w 142"/>
                <a:gd name="T19" fmla="*/ 50 h 129"/>
                <a:gd name="T20" fmla="*/ 142 w 142"/>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129">
                  <a:moveTo>
                    <a:pt x="142" y="50"/>
                  </a:moveTo>
                  <a:lnTo>
                    <a:pt x="97" y="80"/>
                  </a:lnTo>
                  <a:lnTo>
                    <a:pt x="111" y="129"/>
                  </a:lnTo>
                  <a:lnTo>
                    <a:pt x="71" y="100"/>
                  </a:lnTo>
                  <a:lnTo>
                    <a:pt x="28" y="129"/>
                  </a:lnTo>
                  <a:lnTo>
                    <a:pt x="44" y="80"/>
                  </a:lnTo>
                  <a:lnTo>
                    <a:pt x="0" y="50"/>
                  </a:lnTo>
                  <a:lnTo>
                    <a:pt x="55" y="50"/>
                  </a:lnTo>
                  <a:lnTo>
                    <a:pt x="71" y="0"/>
                  </a:lnTo>
                  <a:lnTo>
                    <a:pt x="87" y="50"/>
                  </a:lnTo>
                  <a:lnTo>
                    <a:pt x="142"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pic>
        <p:nvPicPr>
          <p:cNvPr id="37" name="Picture 36">
            <a:hlinkClick r:id="rId4"/>
          </p:cNvPr>
          <p:cNvPicPr>
            <a:picLocks noChangeAspect="1"/>
          </p:cNvPicPr>
          <p:nvPr userDrawn="1"/>
        </p:nvPicPr>
        <p:blipFill rotWithShape="1">
          <a:blip r:embed="rId5" cstate="email">
            <a:extLst>
              <a:ext uri="{28A0092B-C50C-407E-A947-70E740481C1C}">
                <a14:useLocalDpi xmlns:a14="http://schemas.microsoft.com/office/drawing/2010/main"/>
              </a:ext>
            </a:extLst>
          </a:blip>
          <a:srcRect l="6910" t="6910" r="7745" b="7745"/>
          <a:stretch/>
        </p:blipFill>
        <p:spPr>
          <a:xfrm>
            <a:off x="5249150" y="4495281"/>
            <a:ext cx="334101" cy="334101"/>
          </a:xfrm>
          <a:prstGeom prst="ellipse">
            <a:avLst/>
          </a:prstGeom>
          <a:ln w="12700">
            <a:solidFill>
              <a:schemeClr val="bg1"/>
            </a:solidFill>
          </a:ln>
        </p:spPr>
      </p:pic>
      <p:pic>
        <p:nvPicPr>
          <p:cNvPr id="42" name="Picture 41">
            <a:hlinkClick r:id="rId6"/>
          </p:cNvPr>
          <p:cNvPicPr>
            <a:picLocks noChangeAspect="1"/>
          </p:cNvPicPr>
          <p:nvPr userDrawn="1"/>
        </p:nvPicPr>
        <p:blipFill rotWithShape="1">
          <a:blip r:embed="rId7" cstate="email">
            <a:extLst>
              <a:ext uri="{28A0092B-C50C-407E-A947-70E740481C1C}">
                <a14:useLocalDpi xmlns:a14="http://schemas.microsoft.com/office/drawing/2010/main"/>
              </a:ext>
            </a:extLst>
          </a:blip>
          <a:srcRect l="6879" t="6879" r="7712" b="7712"/>
          <a:stretch/>
        </p:blipFill>
        <p:spPr>
          <a:xfrm>
            <a:off x="5817989" y="4495281"/>
            <a:ext cx="334102" cy="334102"/>
          </a:xfrm>
          <a:prstGeom prst="ellipse">
            <a:avLst/>
          </a:prstGeom>
          <a:ln w="12700">
            <a:solidFill>
              <a:schemeClr val="bg1"/>
            </a:solidFill>
          </a:ln>
        </p:spPr>
      </p:pic>
      <p:pic>
        <p:nvPicPr>
          <p:cNvPr id="44" name="Picture 43">
            <a:hlinkClick r:id="rId8"/>
          </p:cNvPr>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p:blipFill>
        <p:spPr>
          <a:xfrm>
            <a:off x="4679613" y="4495281"/>
            <a:ext cx="334800" cy="334800"/>
          </a:xfrm>
          <a:prstGeom prst="ellipse">
            <a:avLst/>
          </a:prstGeom>
          <a:ln w="12700">
            <a:solidFill>
              <a:schemeClr val="bg1"/>
            </a:solidFill>
          </a:ln>
        </p:spPr>
      </p:pic>
      <p:sp>
        <p:nvSpPr>
          <p:cNvPr id="45" name="Rectangle 44"/>
          <p:cNvSpPr/>
          <p:nvPr userDrawn="1"/>
        </p:nvSpPr>
        <p:spPr>
          <a:xfrm>
            <a:off x="828596" y="2690817"/>
            <a:ext cx="3829664" cy="2139047"/>
          </a:xfrm>
          <a:prstGeom prst="rect">
            <a:avLst/>
          </a:prstGeom>
        </p:spPr>
        <p:txBody>
          <a:bodyPr wrap="square">
            <a:spAutoFit/>
          </a:bodyPr>
          <a:lstStyle/>
          <a:p>
            <a:pPr>
              <a:lnSpc>
                <a:spcPct val="150000"/>
              </a:lnSpc>
              <a:spcAft>
                <a:spcPts val="1000"/>
              </a:spcAft>
            </a:pPr>
            <a:r>
              <a:rPr lang="en-GB" dirty="0">
                <a:solidFill>
                  <a:schemeClr val="bg1"/>
                </a:solidFill>
              </a:rPr>
              <a:t>PO Box 1309, 710 01 Heraklion, Greece</a:t>
            </a:r>
          </a:p>
          <a:p>
            <a:pPr>
              <a:lnSpc>
                <a:spcPct val="150000"/>
              </a:lnSpc>
              <a:spcAft>
                <a:spcPts val="1000"/>
              </a:spcAft>
            </a:pPr>
            <a:r>
              <a:rPr lang="de-DE" dirty="0">
                <a:solidFill>
                  <a:schemeClr val="bg1"/>
                </a:solidFill>
              </a:rPr>
              <a:t>Tel: +30 28 14 40 9710</a:t>
            </a:r>
          </a:p>
          <a:p>
            <a:pPr>
              <a:lnSpc>
                <a:spcPct val="150000"/>
              </a:lnSpc>
              <a:spcAft>
                <a:spcPts val="1000"/>
              </a:spcAft>
            </a:pPr>
            <a:r>
              <a:rPr lang="en-GB" dirty="0">
                <a:solidFill>
                  <a:schemeClr val="bg1"/>
                </a:solidFill>
                <a:hlinkClick r:id="rId10"/>
              </a:rPr>
              <a:t>info@enisa.europa.eu</a:t>
            </a:r>
            <a:endParaRPr lang="en-GB" dirty="0">
              <a:solidFill>
                <a:schemeClr val="bg1"/>
              </a:solidFill>
            </a:endParaRPr>
          </a:p>
          <a:p>
            <a:pPr>
              <a:lnSpc>
                <a:spcPct val="150000"/>
              </a:lnSpc>
              <a:spcAft>
                <a:spcPts val="1000"/>
              </a:spcAft>
            </a:pPr>
            <a:r>
              <a:rPr lang="en-GB" dirty="0">
                <a:solidFill>
                  <a:schemeClr val="bg1"/>
                </a:solidFill>
                <a:hlinkClick r:id="rId11"/>
              </a:rPr>
              <a:t>www.enisa.europa.eu</a:t>
            </a:r>
            <a:endParaRPr lang="en-GB" dirty="0">
              <a:solidFill>
                <a:schemeClr val="bg1"/>
              </a:solidFill>
            </a:endParaRPr>
          </a:p>
        </p:txBody>
      </p:sp>
      <p:sp>
        <p:nvSpPr>
          <p:cNvPr id="46" name="Freeform 5"/>
          <p:cNvSpPr>
            <a:spLocks noEditPoints="1"/>
          </p:cNvSpPr>
          <p:nvPr userDrawn="1"/>
        </p:nvSpPr>
        <p:spPr bwMode="auto">
          <a:xfrm>
            <a:off x="436686" y="3931037"/>
            <a:ext cx="346814" cy="240276"/>
          </a:xfrm>
          <a:custGeom>
            <a:avLst/>
            <a:gdLst>
              <a:gd name="T0" fmla="*/ 224 w 256"/>
              <a:gd name="T1" fmla="*/ 0 h 176"/>
              <a:gd name="T2" fmla="*/ 32 w 256"/>
              <a:gd name="T3" fmla="*/ 0 h 176"/>
              <a:gd name="T4" fmla="*/ 0 w 256"/>
              <a:gd name="T5" fmla="*/ 32 h 176"/>
              <a:gd name="T6" fmla="*/ 0 w 256"/>
              <a:gd name="T7" fmla="*/ 144 h 176"/>
              <a:gd name="T8" fmla="*/ 32 w 256"/>
              <a:gd name="T9" fmla="*/ 176 h 176"/>
              <a:gd name="T10" fmla="*/ 224 w 256"/>
              <a:gd name="T11" fmla="*/ 176 h 176"/>
              <a:gd name="T12" fmla="*/ 256 w 256"/>
              <a:gd name="T13" fmla="*/ 144 h 176"/>
              <a:gd name="T14" fmla="*/ 256 w 256"/>
              <a:gd name="T15" fmla="*/ 32 h 176"/>
              <a:gd name="T16" fmla="*/ 224 w 256"/>
              <a:gd name="T17" fmla="*/ 0 h 176"/>
              <a:gd name="T18" fmla="*/ 79 w 256"/>
              <a:gd name="T19" fmla="*/ 112 h 176"/>
              <a:gd name="T20" fmla="*/ 29 w 256"/>
              <a:gd name="T21" fmla="*/ 158 h 176"/>
              <a:gd name="T22" fmla="*/ 24 w 256"/>
              <a:gd name="T23" fmla="*/ 160 h 176"/>
              <a:gd name="T24" fmla="*/ 18 w 256"/>
              <a:gd name="T25" fmla="*/ 157 h 176"/>
              <a:gd name="T26" fmla="*/ 19 w 256"/>
              <a:gd name="T27" fmla="*/ 146 h 176"/>
              <a:gd name="T28" fmla="*/ 68 w 256"/>
              <a:gd name="T29" fmla="*/ 100 h 176"/>
              <a:gd name="T30" fmla="*/ 80 w 256"/>
              <a:gd name="T31" fmla="*/ 101 h 176"/>
              <a:gd name="T32" fmla="*/ 79 w 256"/>
              <a:gd name="T33" fmla="*/ 112 h 176"/>
              <a:gd name="T34" fmla="*/ 238 w 256"/>
              <a:gd name="T35" fmla="*/ 157 h 176"/>
              <a:gd name="T36" fmla="*/ 232 w 256"/>
              <a:gd name="T37" fmla="*/ 160 h 176"/>
              <a:gd name="T38" fmla="*/ 227 w 256"/>
              <a:gd name="T39" fmla="*/ 158 h 176"/>
              <a:gd name="T40" fmla="*/ 177 w 256"/>
              <a:gd name="T41" fmla="*/ 112 h 176"/>
              <a:gd name="T42" fmla="*/ 176 w 256"/>
              <a:gd name="T43" fmla="*/ 101 h 176"/>
              <a:gd name="T44" fmla="*/ 188 w 256"/>
              <a:gd name="T45" fmla="*/ 100 h 176"/>
              <a:gd name="T46" fmla="*/ 237 w 256"/>
              <a:gd name="T47" fmla="*/ 146 h 176"/>
              <a:gd name="T48" fmla="*/ 238 w 256"/>
              <a:gd name="T49" fmla="*/ 157 h 176"/>
              <a:gd name="T50" fmla="*/ 235 w 256"/>
              <a:gd name="T51" fmla="*/ 37 h 176"/>
              <a:gd name="T52" fmla="*/ 147 w 256"/>
              <a:gd name="T53" fmla="*/ 107 h 176"/>
              <a:gd name="T54" fmla="*/ 128 w 256"/>
              <a:gd name="T55" fmla="*/ 114 h 176"/>
              <a:gd name="T56" fmla="*/ 109 w 256"/>
              <a:gd name="T57" fmla="*/ 107 h 176"/>
              <a:gd name="T58" fmla="*/ 21 w 256"/>
              <a:gd name="T59" fmla="*/ 37 h 176"/>
              <a:gd name="T60" fmla="*/ 19 w 256"/>
              <a:gd name="T61" fmla="*/ 21 h 176"/>
              <a:gd name="T62" fmla="*/ 35 w 256"/>
              <a:gd name="T63" fmla="*/ 19 h 176"/>
              <a:gd name="T64" fmla="*/ 124 w 256"/>
              <a:gd name="T65" fmla="*/ 88 h 176"/>
              <a:gd name="T66" fmla="*/ 128 w 256"/>
              <a:gd name="T67" fmla="*/ 90 h 176"/>
              <a:gd name="T68" fmla="*/ 132 w 256"/>
              <a:gd name="T69" fmla="*/ 88 h 176"/>
              <a:gd name="T70" fmla="*/ 221 w 256"/>
              <a:gd name="T71" fmla="*/ 19 h 176"/>
              <a:gd name="T72" fmla="*/ 237 w 256"/>
              <a:gd name="T73" fmla="*/ 21 h 176"/>
              <a:gd name="T74" fmla="*/ 235 w 256"/>
              <a:gd name="T75" fmla="*/ 3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6" h="176">
                <a:moveTo>
                  <a:pt x="224" y="0"/>
                </a:moveTo>
                <a:cubicBezTo>
                  <a:pt x="32" y="0"/>
                  <a:pt x="32" y="0"/>
                  <a:pt x="32" y="0"/>
                </a:cubicBezTo>
                <a:cubicBezTo>
                  <a:pt x="14" y="0"/>
                  <a:pt x="0" y="14"/>
                  <a:pt x="0" y="32"/>
                </a:cubicBezTo>
                <a:cubicBezTo>
                  <a:pt x="0" y="144"/>
                  <a:pt x="0" y="144"/>
                  <a:pt x="0" y="144"/>
                </a:cubicBezTo>
                <a:cubicBezTo>
                  <a:pt x="0" y="162"/>
                  <a:pt x="14" y="176"/>
                  <a:pt x="32" y="176"/>
                </a:cubicBezTo>
                <a:cubicBezTo>
                  <a:pt x="224" y="176"/>
                  <a:pt x="224" y="176"/>
                  <a:pt x="224" y="176"/>
                </a:cubicBezTo>
                <a:cubicBezTo>
                  <a:pt x="242" y="176"/>
                  <a:pt x="256" y="162"/>
                  <a:pt x="256" y="144"/>
                </a:cubicBezTo>
                <a:cubicBezTo>
                  <a:pt x="256" y="32"/>
                  <a:pt x="256" y="32"/>
                  <a:pt x="256" y="32"/>
                </a:cubicBezTo>
                <a:cubicBezTo>
                  <a:pt x="256" y="14"/>
                  <a:pt x="242" y="0"/>
                  <a:pt x="224" y="0"/>
                </a:cubicBezTo>
                <a:close/>
                <a:moveTo>
                  <a:pt x="79" y="112"/>
                </a:moveTo>
                <a:cubicBezTo>
                  <a:pt x="29" y="158"/>
                  <a:pt x="29" y="158"/>
                  <a:pt x="29" y="158"/>
                </a:cubicBezTo>
                <a:cubicBezTo>
                  <a:pt x="28" y="159"/>
                  <a:pt x="26" y="160"/>
                  <a:pt x="24" y="160"/>
                </a:cubicBezTo>
                <a:cubicBezTo>
                  <a:pt x="22" y="160"/>
                  <a:pt x="20" y="159"/>
                  <a:pt x="18" y="157"/>
                </a:cubicBezTo>
                <a:cubicBezTo>
                  <a:pt x="15" y="154"/>
                  <a:pt x="15" y="149"/>
                  <a:pt x="19" y="146"/>
                </a:cubicBezTo>
                <a:cubicBezTo>
                  <a:pt x="68" y="100"/>
                  <a:pt x="68" y="100"/>
                  <a:pt x="68" y="100"/>
                </a:cubicBezTo>
                <a:cubicBezTo>
                  <a:pt x="72" y="97"/>
                  <a:pt x="77" y="97"/>
                  <a:pt x="80" y="101"/>
                </a:cubicBezTo>
                <a:cubicBezTo>
                  <a:pt x="83" y="104"/>
                  <a:pt x="83" y="109"/>
                  <a:pt x="79" y="112"/>
                </a:cubicBezTo>
                <a:close/>
                <a:moveTo>
                  <a:pt x="238" y="157"/>
                </a:moveTo>
                <a:cubicBezTo>
                  <a:pt x="236" y="159"/>
                  <a:pt x="234" y="160"/>
                  <a:pt x="232" y="160"/>
                </a:cubicBezTo>
                <a:cubicBezTo>
                  <a:pt x="230" y="160"/>
                  <a:pt x="228" y="159"/>
                  <a:pt x="227" y="158"/>
                </a:cubicBezTo>
                <a:cubicBezTo>
                  <a:pt x="177" y="112"/>
                  <a:pt x="177" y="112"/>
                  <a:pt x="177" y="112"/>
                </a:cubicBezTo>
                <a:cubicBezTo>
                  <a:pt x="173" y="109"/>
                  <a:pt x="173" y="104"/>
                  <a:pt x="176" y="101"/>
                </a:cubicBezTo>
                <a:cubicBezTo>
                  <a:pt x="179" y="97"/>
                  <a:pt x="184" y="97"/>
                  <a:pt x="188" y="100"/>
                </a:cubicBezTo>
                <a:cubicBezTo>
                  <a:pt x="237" y="146"/>
                  <a:pt x="237" y="146"/>
                  <a:pt x="237" y="146"/>
                </a:cubicBezTo>
                <a:cubicBezTo>
                  <a:pt x="241" y="149"/>
                  <a:pt x="241" y="154"/>
                  <a:pt x="238" y="157"/>
                </a:cubicBezTo>
                <a:close/>
                <a:moveTo>
                  <a:pt x="235" y="37"/>
                </a:moveTo>
                <a:cubicBezTo>
                  <a:pt x="147" y="107"/>
                  <a:pt x="147" y="107"/>
                  <a:pt x="147" y="107"/>
                </a:cubicBezTo>
                <a:cubicBezTo>
                  <a:pt x="141" y="112"/>
                  <a:pt x="135" y="114"/>
                  <a:pt x="128" y="114"/>
                </a:cubicBezTo>
                <a:cubicBezTo>
                  <a:pt x="121" y="114"/>
                  <a:pt x="115" y="112"/>
                  <a:pt x="109" y="107"/>
                </a:cubicBezTo>
                <a:cubicBezTo>
                  <a:pt x="21" y="37"/>
                  <a:pt x="21" y="37"/>
                  <a:pt x="21" y="37"/>
                </a:cubicBezTo>
                <a:cubicBezTo>
                  <a:pt x="15" y="33"/>
                  <a:pt x="14" y="26"/>
                  <a:pt x="19" y="21"/>
                </a:cubicBezTo>
                <a:cubicBezTo>
                  <a:pt x="23" y="15"/>
                  <a:pt x="30" y="14"/>
                  <a:pt x="35" y="19"/>
                </a:cubicBezTo>
                <a:cubicBezTo>
                  <a:pt x="124" y="88"/>
                  <a:pt x="124" y="88"/>
                  <a:pt x="124" y="88"/>
                </a:cubicBezTo>
                <a:cubicBezTo>
                  <a:pt x="125" y="89"/>
                  <a:pt x="126" y="90"/>
                  <a:pt x="128" y="90"/>
                </a:cubicBezTo>
                <a:cubicBezTo>
                  <a:pt x="130" y="90"/>
                  <a:pt x="131" y="89"/>
                  <a:pt x="132" y="88"/>
                </a:cubicBezTo>
                <a:cubicBezTo>
                  <a:pt x="221" y="19"/>
                  <a:pt x="221" y="19"/>
                  <a:pt x="221" y="19"/>
                </a:cubicBezTo>
                <a:cubicBezTo>
                  <a:pt x="226" y="14"/>
                  <a:pt x="233" y="15"/>
                  <a:pt x="237" y="21"/>
                </a:cubicBezTo>
                <a:cubicBezTo>
                  <a:pt x="242" y="26"/>
                  <a:pt x="241" y="33"/>
                  <a:pt x="235" y="3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9"/>
          <p:cNvSpPr>
            <a:spLocks noEditPoints="1"/>
          </p:cNvSpPr>
          <p:nvPr userDrawn="1"/>
        </p:nvSpPr>
        <p:spPr bwMode="auto">
          <a:xfrm>
            <a:off x="438254" y="2773381"/>
            <a:ext cx="343679" cy="343679"/>
          </a:xfrm>
          <a:custGeom>
            <a:avLst/>
            <a:gdLst>
              <a:gd name="T0" fmla="*/ 192 w 224"/>
              <a:gd name="T1" fmla="*/ 80 h 224"/>
              <a:gd name="T2" fmla="*/ 192 w 224"/>
              <a:gd name="T3" fmla="*/ 16 h 224"/>
              <a:gd name="T4" fmla="*/ 160 w 224"/>
              <a:gd name="T5" fmla="*/ 16 h 224"/>
              <a:gd name="T6" fmla="*/ 160 w 224"/>
              <a:gd name="T7" fmla="*/ 48 h 224"/>
              <a:gd name="T8" fmla="*/ 112 w 224"/>
              <a:gd name="T9" fmla="*/ 0 h 224"/>
              <a:gd name="T10" fmla="*/ 0 w 224"/>
              <a:gd name="T11" fmla="*/ 112 h 224"/>
              <a:gd name="T12" fmla="*/ 16 w 224"/>
              <a:gd name="T13" fmla="*/ 132 h 224"/>
              <a:gd name="T14" fmla="*/ 16 w 224"/>
              <a:gd name="T15" fmla="*/ 208 h 224"/>
              <a:gd name="T16" fmla="*/ 32 w 224"/>
              <a:gd name="T17" fmla="*/ 224 h 224"/>
              <a:gd name="T18" fmla="*/ 192 w 224"/>
              <a:gd name="T19" fmla="*/ 224 h 224"/>
              <a:gd name="T20" fmla="*/ 208 w 224"/>
              <a:gd name="T21" fmla="*/ 208 h 224"/>
              <a:gd name="T22" fmla="*/ 208 w 224"/>
              <a:gd name="T23" fmla="*/ 132 h 224"/>
              <a:gd name="T24" fmla="*/ 224 w 224"/>
              <a:gd name="T25" fmla="*/ 112 h 224"/>
              <a:gd name="T26" fmla="*/ 192 w 224"/>
              <a:gd name="T27" fmla="*/ 80 h 224"/>
              <a:gd name="T28" fmla="*/ 192 w 224"/>
              <a:gd name="T29" fmla="*/ 208 h 224"/>
              <a:gd name="T30" fmla="*/ 144 w 224"/>
              <a:gd name="T31" fmla="*/ 208 h 224"/>
              <a:gd name="T32" fmla="*/ 144 w 224"/>
              <a:gd name="T33" fmla="*/ 112 h 224"/>
              <a:gd name="T34" fmla="*/ 80 w 224"/>
              <a:gd name="T35" fmla="*/ 112 h 224"/>
              <a:gd name="T36" fmla="*/ 80 w 224"/>
              <a:gd name="T37" fmla="*/ 208 h 224"/>
              <a:gd name="T38" fmla="*/ 32 w 224"/>
              <a:gd name="T39" fmla="*/ 208 h 224"/>
              <a:gd name="T40" fmla="*/ 32 w 224"/>
              <a:gd name="T41" fmla="*/ 116 h 224"/>
              <a:gd name="T42" fmla="*/ 112 w 224"/>
              <a:gd name="T43" fmla="*/ 36 h 224"/>
              <a:gd name="T44" fmla="*/ 192 w 224"/>
              <a:gd name="T45" fmla="*/ 116 h 224"/>
              <a:gd name="T46" fmla="*/ 192 w 224"/>
              <a:gd name="T47" fmla="*/ 2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4" h="224">
                <a:moveTo>
                  <a:pt x="192" y="80"/>
                </a:moveTo>
                <a:cubicBezTo>
                  <a:pt x="192" y="16"/>
                  <a:pt x="192" y="16"/>
                  <a:pt x="192" y="16"/>
                </a:cubicBezTo>
                <a:cubicBezTo>
                  <a:pt x="160" y="16"/>
                  <a:pt x="160" y="16"/>
                  <a:pt x="160" y="16"/>
                </a:cubicBezTo>
                <a:cubicBezTo>
                  <a:pt x="160" y="48"/>
                  <a:pt x="160" y="48"/>
                  <a:pt x="160" y="48"/>
                </a:cubicBezTo>
                <a:cubicBezTo>
                  <a:pt x="112" y="0"/>
                  <a:pt x="112" y="0"/>
                  <a:pt x="112" y="0"/>
                </a:cubicBezTo>
                <a:cubicBezTo>
                  <a:pt x="0" y="112"/>
                  <a:pt x="0" y="112"/>
                  <a:pt x="0" y="112"/>
                </a:cubicBezTo>
                <a:cubicBezTo>
                  <a:pt x="16" y="132"/>
                  <a:pt x="16" y="132"/>
                  <a:pt x="16" y="132"/>
                </a:cubicBezTo>
                <a:cubicBezTo>
                  <a:pt x="16" y="208"/>
                  <a:pt x="16" y="208"/>
                  <a:pt x="16" y="208"/>
                </a:cubicBezTo>
                <a:cubicBezTo>
                  <a:pt x="16" y="217"/>
                  <a:pt x="23" y="224"/>
                  <a:pt x="32" y="224"/>
                </a:cubicBezTo>
                <a:cubicBezTo>
                  <a:pt x="192" y="224"/>
                  <a:pt x="192" y="224"/>
                  <a:pt x="192" y="224"/>
                </a:cubicBezTo>
                <a:cubicBezTo>
                  <a:pt x="201" y="224"/>
                  <a:pt x="208" y="217"/>
                  <a:pt x="208" y="208"/>
                </a:cubicBezTo>
                <a:cubicBezTo>
                  <a:pt x="208" y="132"/>
                  <a:pt x="208" y="132"/>
                  <a:pt x="208" y="132"/>
                </a:cubicBezTo>
                <a:cubicBezTo>
                  <a:pt x="224" y="112"/>
                  <a:pt x="224" y="112"/>
                  <a:pt x="224" y="112"/>
                </a:cubicBezTo>
                <a:lnTo>
                  <a:pt x="192" y="80"/>
                </a:lnTo>
                <a:close/>
                <a:moveTo>
                  <a:pt x="192" y="208"/>
                </a:moveTo>
                <a:cubicBezTo>
                  <a:pt x="144" y="208"/>
                  <a:pt x="144" y="208"/>
                  <a:pt x="144" y="208"/>
                </a:cubicBezTo>
                <a:cubicBezTo>
                  <a:pt x="144" y="112"/>
                  <a:pt x="144" y="112"/>
                  <a:pt x="144" y="112"/>
                </a:cubicBezTo>
                <a:cubicBezTo>
                  <a:pt x="80" y="112"/>
                  <a:pt x="80" y="112"/>
                  <a:pt x="80" y="112"/>
                </a:cubicBezTo>
                <a:cubicBezTo>
                  <a:pt x="80" y="208"/>
                  <a:pt x="80" y="208"/>
                  <a:pt x="80" y="208"/>
                </a:cubicBezTo>
                <a:cubicBezTo>
                  <a:pt x="32" y="208"/>
                  <a:pt x="32" y="208"/>
                  <a:pt x="32" y="208"/>
                </a:cubicBezTo>
                <a:cubicBezTo>
                  <a:pt x="32" y="116"/>
                  <a:pt x="32" y="116"/>
                  <a:pt x="32" y="116"/>
                </a:cubicBezTo>
                <a:cubicBezTo>
                  <a:pt x="112" y="36"/>
                  <a:pt x="112" y="36"/>
                  <a:pt x="112" y="36"/>
                </a:cubicBezTo>
                <a:cubicBezTo>
                  <a:pt x="192" y="116"/>
                  <a:pt x="192" y="116"/>
                  <a:pt x="192" y="116"/>
                </a:cubicBezTo>
                <a:lnTo>
                  <a:pt x="192" y="20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48" name="Group 12"/>
          <p:cNvGrpSpPr>
            <a:grpSpLocks noChangeAspect="1"/>
          </p:cNvGrpSpPr>
          <p:nvPr userDrawn="1"/>
        </p:nvGrpSpPr>
        <p:grpSpPr bwMode="auto">
          <a:xfrm>
            <a:off x="429076" y="3312133"/>
            <a:ext cx="362034" cy="362637"/>
            <a:chOff x="2567" y="1875"/>
            <a:chExt cx="600" cy="601"/>
          </a:xfrm>
          <a:solidFill>
            <a:schemeClr val="accent1"/>
          </a:solidFill>
        </p:grpSpPr>
        <p:sp>
          <p:nvSpPr>
            <p:cNvPr id="49" name="Freeform 13"/>
            <p:cNvSpPr>
              <a:spLocks/>
            </p:cNvSpPr>
            <p:nvPr userDrawn="1"/>
          </p:nvSpPr>
          <p:spPr bwMode="auto">
            <a:xfrm>
              <a:off x="2567" y="1952"/>
              <a:ext cx="523" cy="524"/>
            </a:xfrm>
            <a:custGeom>
              <a:avLst/>
              <a:gdLst>
                <a:gd name="T0" fmla="*/ 215 w 219"/>
                <a:gd name="T1" fmla="*/ 188 h 219"/>
                <a:gd name="T2" fmla="*/ 219 w 219"/>
                <a:gd name="T3" fmla="*/ 179 h 219"/>
                <a:gd name="T4" fmla="*/ 215 w 219"/>
                <a:gd name="T5" fmla="*/ 171 h 219"/>
                <a:gd name="T6" fmla="*/ 181 w 219"/>
                <a:gd name="T7" fmla="*/ 136 h 219"/>
                <a:gd name="T8" fmla="*/ 172 w 219"/>
                <a:gd name="T9" fmla="*/ 132 h 219"/>
                <a:gd name="T10" fmla="*/ 164 w 219"/>
                <a:gd name="T11" fmla="*/ 136 h 219"/>
                <a:gd name="T12" fmla="*/ 150 w 219"/>
                <a:gd name="T13" fmla="*/ 149 h 219"/>
                <a:gd name="T14" fmla="*/ 93 w 219"/>
                <a:gd name="T15" fmla="*/ 126 h 219"/>
                <a:gd name="T16" fmla="*/ 70 w 219"/>
                <a:gd name="T17" fmla="*/ 69 h 219"/>
                <a:gd name="T18" fmla="*/ 83 w 219"/>
                <a:gd name="T19" fmla="*/ 55 h 219"/>
                <a:gd name="T20" fmla="*/ 87 w 219"/>
                <a:gd name="T21" fmla="*/ 47 h 219"/>
                <a:gd name="T22" fmla="*/ 83 w 219"/>
                <a:gd name="T23" fmla="*/ 38 h 219"/>
                <a:gd name="T24" fmla="*/ 48 w 219"/>
                <a:gd name="T25" fmla="*/ 4 h 219"/>
                <a:gd name="T26" fmla="*/ 40 w 219"/>
                <a:gd name="T27" fmla="*/ 0 h 219"/>
                <a:gd name="T28" fmla="*/ 31 w 219"/>
                <a:gd name="T29" fmla="*/ 4 h 219"/>
                <a:gd name="T30" fmla="*/ 17 w 219"/>
                <a:gd name="T31" fmla="*/ 17 h 219"/>
                <a:gd name="T32" fmla="*/ 17 w 219"/>
                <a:gd name="T33" fmla="*/ 17 h 219"/>
                <a:gd name="T34" fmla="*/ 70 w 219"/>
                <a:gd name="T35" fmla="*/ 149 h 219"/>
                <a:gd name="T36" fmla="*/ 202 w 219"/>
                <a:gd name="T37" fmla="*/ 202 h 219"/>
                <a:gd name="T38" fmla="*/ 202 w 219"/>
                <a:gd name="T39" fmla="*/ 202 h 219"/>
                <a:gd name="T40" fmla="*/ 215 w 219"/>
                <a:gd name="T41" fmla="*/ 18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9" h="219">
                  <a:moveTo>
                    <a:pt x="215" y="188"/>
                  </a:moveTo>
                  <a:cubicBezTo>
                    <a:pt x="218" y="186"/>
                    <a:pt x="219" y="183"/>
                    <a:pt x="219" y="179"/>
                  </a:cubicBezTo>
                  <a:cubicBezTo>
                    <a:pt x="219" y="176"/>
                    <a:pt x="218" y="173"/>
                    <a:pt x="215" y="171"/>
                  </a:cubicBezTo>
                  <a:cubicBezTo>
                    <a:pt x="181" y="136"/>
                    <a:pt x="181" y="136"/>
                    <a:pt x="181" y="136"/>
                  </a:cubicBezTo>
                  <a:cubicBezTo>
                    <a:pt x="179" y="134"/>
                    <a:pt x="176" y="132"/>
                    <a:pt x="172" y="132"/>
                  </a:cubicBezTo>
                  <a:cubicBezTo>
                    <a:pt x="169" y="132"/>
                    <a:pt x="166" y="134"/>
                    <a:pt x="164" y="136"/>
                  </a:cubicBezTo>
                  <a:cubicBezTo>
                    <a:pt x="150" y="149"/>
                    <a:pt x="150" y="149"/>
                    <a:pt x="150" y="149"/>
                  </a:cubicBezTo>
                  <a:cubicBezTo>
                    <a:pt x="144" y="155"/>
                    <a:pt x="115" y="149"/>
                    <a:pt x="93" y="126"/>
                  </a:cubicBezTo>
                  <a:cubicBezTo>
                    <a:pt x="70" y="104"/>
                    <a:pt x="64" y="75"/>
                    <a:pt x="70" y="69"/>
                  </a:cubicBezTo>
                  <a:cubicBezTo>
                    <a:pt x="83" y="55"/>
                    <a:pt x="83" y="55"/>
                    <a:pt x="83" y="55"/>
                  </a:cubicBezTo>
                  <a:cubicBezTo>
                    <a:pt x="85" y="53"/>
                    <a:pt x="87" y="50"/>
                    <a:pt x="87" y="47"/>
                  </a:cubicBezTo>
                  <a:cubicBezTo>
                    <a:pt x="87" y="43"/>
                    <a:pt x="85" y="40"/>
                    <a:pt x="83" y="38"/>
                  </a:cubicBezTo>
                  <a:cubicBezTo>
                    <a:pt x="48" y="4"/>
                    <a:pt x="48" y="4"/>
                    <a:pt x="48" y="4"/>
                  </a:cubicBezTo>
                  <a:cubicBezTo>
                    <a:pt x="46" y="1"/>
                    <a:pt x="43" y="0"/>
                    <a:pt x="40" y="0"/>
                  </a:cubicBezTo>
                  <a:cubicBezTo>
                    <a:pt x="36" y="0"/>
                    <a:pt x="33" y="1"/>
                    <a:pt x="31" y="4"/>
                  </a:cubicBezTo>
                  <a:cubicBezTo>
                    <a:pt x="17" y="17"/>
                    <a:pt x="17" y="17"/>
                    <a:pt x="17" y="17"/>
                  </a:cubicBezTo>
                  <a:cubicBezTo>
                    <a:pt x="17" y="17"/>
                    <a:pt x="17" y="17"/>
                    <a:pt x="17" y="17"/>
                  </a:cubicBezTo>
                  <a:cubicBezTo>
                    <a:pt x="0" y="37"/>
                    <a:pt x="19" y="99"/>
                    <a:pt x="70" y="149"/>
                  </a:cubicBezTo>
                  <a:cubicBezTo>
                    <a:pt x="120" y="200"/>
                    <a:pt x="182" y="219"/>
                    <a:pt x="202" y="202"/>
                  </a:cubicBezTo>
                  <a:cubicBezTo>
                    <a:pt x="202" y="202"/>
                    <a:pt x="202" y="202"/>
                    <a:pt x="202" y="202"/>
                  </a:cubicBezTo>
                  <a:lnTo>
                    <a:pt x="215"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14"/>
            <p:cNvSpPr>
              <a:spLocks noEditPoints="1"/>
            </p:cNvSpPr>
            <p:nvPr userDrawn="1"/>
          </p:nvSpPr>
          <p:spPr bwMode="auto">
            <a:xfrm>
              <a:off x="2842" y="1875"/>
              <a:ext cx="325" cy="326"/>
            </a:xfrm>
            <a:custGeom>
              <a:avLst/>
              <a:gdLst>
                <a:gd name="T0" fmla="*/ 12 w 136"/>
                <a:gd name="T1" fmla="*/ 0 h 136"/>
                <a:gd name="T2" fmla="*/ 0 w 136"/>
                <a:gd name="T3" fmla="*/ 12 h 136"/>
                <a:gd name="T4" fmla="*/ 12 w 136"/>
                <a:gd name="T5" fmla="*/ 24 h 136"/>
                <a:gd name="T6" fmla="*/ 83 w 136"/>
                <a:gd name="T7" fmla="*/ 53 h 136"/>
                <a:gd name="T8" fmla="*/ 112 w 136"/>
                <a:gd name="T9" fmla="*/ 124 h 136"/>
                <a:gd name="T10" fmla="*/ 124 w 136"/>
                <a:gd name="T11" fmla="*/ 136 h 136"/>
                <a:gd name="T12" fmla="*/ 136 w 136"/>
                <a:gd name="T13" fmla="*/ 124 h 136"/>
                <a:gd name="T14" fmla="*/ 12 w 136"/>
                <a:gd name="T15" fmla="*/ 0 h 136"/>
                <a:gd name="T16" fmla="*/ 12 w 136"/>
                <a:gd name="T17" fmla="*/ 50 h 136"/>
                <a:gd name="T18" fmla="*/ 0 w 136"/>
                <a:gd name="T19" fmla="*/ 62 h 136"/>
                <a:gd name="T20" fmla="*/ 12 w 136"/>
                <a:gd name="T21" fmla="*/ 74 h 136"/>
                <a:gd name="T22" fmla="*/ 47 w 136"/>
                <a:gd name="T23" fmla="*/ 89 h 136"/>
                <a:gd name="T24" fmla="*/ 62 w 136"/>
                <a:gd name="T25" fmla="*/ 124 h 136"/>
                <a:gd name="T26" fmla="*/ 74 w 136"/>
                <a:gd name="T27" fmla="*/ 136 h 136"/>
                <a:gd name="T28" fmla="*/ 86 w 136"/>
                <a:gd name="T29" fmla="*/ 124 h 136"/>
                <a:gd name="T30" fmla="*/ 12 w 136"/>
                <a:gd name="T31" fmla="*/ 5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6" h="136">
                  <a:moveTo>
                    <a:pt x="12" y="0"/>
                  </a:moveTo>
                  <a:cubicBezTo>
                    <a:pt x="5" y="0"/>
                    <a:pt x="0" y="5"/>
                    <a:pt x="0" y="12"/>
                  </a:cubicBezTo>
                  <a:cubicBezTo>
                    <a:pt x="0" y="19"/>
                    <a:pt x="5" y="24"/>
                    <a:pt x="12" y="24"/>
                  </a:cubicBezTo>
                  <a:cubicBezTo>
                    <a:pt x="40" y="24"/>
                    <a:pt x="65" y="35"/>
                    <a:pt x="83" y="53"/>
                  </a:cubicBezTo>
                  <a:cubicBezTo>
                    <a:pt x="101" y="71"/>
                    <a:pt x="112" y="96"/>
                    <a:pt x="112" y="124"/>
                  </a:cubicBezTo>
                  <a:cubicBezTo>
                    <a:pt x="112" y="131"/>
                    <a:pt x="117" y="136"/>
                    <a:pt x="124" y="136"/>
                  </a:cubicBezTo>
                  <a:cubicBezTo>
                    <a:pt x="131" y="136"/>
                    <a:pt x="136" y="131"/>
                    <a:pt x="136" y="124"/>
                  </a:cubicBezTo>
                  <a:cubicBezTo>
                    <a:pt x="136" y="56"/>
                    <a:pt x="80" y="0"/>
                    <a:pt x="12" y="0"/>
                  </a:cubicBezTo>
                  <a:close/>
                  <a:moveTo>
                    <a:pt x="12" y="50"/>
                  </a:moveTo>
                  <a:cubicBezTo>
                    <a:pt x="5" y="50"/>
                    <a:pt x="0" y="55"/>
                    <a:pt x="0" y="62"/>
                  </a:cubicBezTo>
                  <a:cubicBezTo>
                    <a:pt x="0" y="68"/>
                    <a:pt x="5" y="74"/>
                    <a:pt x="12" y="74"/>
                  </a:cubicBezTo>
                  <a:cubicBezTo>
                    <a:pt x="26" y="74"/>
                    <a:pt x="38" y="79"/>
                    <a:pt x="47" y="89"/>
                  </a:cubicBezTo>
                  <a:cubicBezTo>
                    <a:pt x="57" y="98"/>
                    <a:pt x="62" y="110"/>
                    <a:pt x="62" y="124"/>
                  </a:cubicBezTo>
                  <a:cubicBezTo>
                    <a:pt x="62" y="131"/>
                    <a:pt x="68" y="136"/>
                    <a:pt x="74" y="136"/>
                  </a:cubicBezTo>
                  <a:cubicBezTo>
                    <a:pt x="81" y="136"/>
                    <a:pt x="86" y="131"/>
                    <a:pt x="86" y="124"/>
                  </a:cubicBezTo>
                  <a:cubicBezTo>
                    <a:pt x="86" y="83"/>
                    <a:pt x="53" y="50"/>
                    <a:pt x="12"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1" name="Freeform 18"/>
          <p:cNvSpPr>
            <a:spLocks noEditPoints="1"/>
          </p:cNvSpPr>
          <p:nvPr userDrawn="1"/>
        </p:nvSpPr>
        <p:spPr bwMode="auto">
          <a:xfrm>
            <a:off x="429076" y="4415634"/>
            <a:ext cx="362034" cy="361093"/>
          </a:xfrm>
          <a:custGeom>
            <a:avLst/>
            <a:gdLst>
              <a:gd name="T0" fmla="*/ 80 w 160"/>
              <a:gd name="T1" fmla="*/ 0 h 160"/>
              <a:gd name="T2" fmla="*/ 0 w 160"/>
              <a:gd name="T3" fmla="*/ 80 h 160"/>
              <a:gd name="T4" fmla="*/ 80 w 160"/>
              <a:gd name="T5" fmla="*/ 160 h 160"/>
              <a:gd name="T6" fmla="*/ 160 w 160"/>
              <a:gd name="T7" fmla="*/ 80 h 160"/>
              <a:gd name="T8" fmla="*/ 80 w 160"/>
              <a:gd name="T9" fmla="*/ 0 h 160"/>
              <a:gd name="T10" fmla="*/ 136 w 160"/>
              <a:gd name="T11" fmla="*/ 48 h 160"/>
              <a:gd name="T12" fmla="*/ 116 w 160"/>
              <a:gd name="T13" fmla="*/ 48 h 160"/>
              <a:gd name="T14" fmla="*/ 106 w 160"/>
              <a:gd name="T15" fmla="*/ 21 h 160"/>
              <a:gd name="T16" fmla="*/ 136 w 160"/>
              <a:gd name="T17" fmla="*/ 48 h 160"/>
              <a:gd name="T18" fmla="*/ 145 w 160"/>
              <a:gd name="T19" fmla="*/ 80 h 160"/>
              <a:gd name="T20" fmla="*/ 143 w 160"/>
              <a:gd name="T21" fmla="*/ 96 h 160"/>
              <a:gd name="T22" fmla="*/ 119 w 160"/>
              <a:gd name="T23" fmla="*/ 96 h 160"/>
              <a:gd name="T24" fmla="*/ 120 w 160"/>
              <a:gd name="T25" fmla="*/ 80 h 160"/>
              <a:gd name="T26" fmla="*/ 119 w 160"/>
              <a:gd name="T27" fmla="*/ 64 h 160"/>
              <a:gd name="T28" fmla="*/ 143 w 160"/>
              <a:gd name="T29" fmla="*/ 64 h 160"/>
              <a:gd name="T30" fmla="*/ 145 w 160"/>
              <a:gd name="T31" fmla="*/ 80 h 160"/>
              <a:gd name="T32" fmla="*/ 80 w 160"/>
              <a:gd name="T33" fmla="*/ 143 h 160"/>
              <a:gd name="T34" fmla="*/ 59 w 160"/>
              <a:gd name="T35" fmla="*/ 112 h 160"/>
              <a:gd name="T36" fmla="*/ 101 w 160"/>
              <a:gd name="T37" fmla="*/ 112 h 160"/>
              <a:gd name="T38" fmla="*/ 80 w 160"/>
              <a:gd name="T39" fmla="*/ 143 h 160"/>
              <a:gd name="T40" fmla="*/ 56 w 160"/>
              <a:gd name="T41" fmla="*/ 96 h 160"/>
              <a:gd name="T42" fmla="*/ 55 w 160"/>
              <a:gd name="T43" fmla="*/ 80 h 160"/>
              <a:gd name="T44" fmla="*/ 56 w 160"/>
              <a:gd name="T45" fmla="*/ 64 h 160"/>
              <a:gd name="T46" fmla="*/ 104 w 160"/>
              <a:gd name="T47" fmla="*/ 64 h 160"/>
              <a:gd name="T48" fmla="*/ 105 w 160"/>
              <a:gd name="T49" fmla="*/ 80 h 160"/>
              <a:gd name="T50" fmla="*/ 104 w 160"/>
              <a:gd name="T51" fmla="*/ 96 h 160"/>
              <a:gd name="T52" fmla="*/ 56 w 160"/>
              <a:gd name="T53" fmla="*/ 96 h 160"/>
              <a:gd name="T54" fmla="*/ 15 w 160"/>
              <a:gd name="T55" fmla="*/ 80 h 160"/>
              <a:gd name="T56" fmla="*/ 17 w 160"/>
              <a:gd name="T57" fmla="*/ 64 h 160"/>
              <a:gd name="T58" fmla="*/ 41 w 160"/>
              <a:gd name="T59" fmla="*/ 64 h 160"/>
              <a:gd name="T60" fmla="*/ 40 w 160"/>
              <a:gd name="T61" fmla="*/ 80 h 160"/>
              <a:gd name="T62" fmla="*/ 41 w 160"/>
              <a:gd name="T63" fmla="*/ 96 h 160"/>
              <a:gd name="T64" fmla="*/ 17 w 160"/>
              <a:gd name="T65" fmla="*/ 96 h 160"/>
              <a:gd name="T66" fmla="*/ 15 w 160"/>
              <a:gd name="T67" fmla="*/ 80 h 160"/>
              <a:gd name="T68" fmla="*/ 80 w 160"/>
              <a:gd name="T69" fmla="*/ 17 h 160"/>
              <a:gd name="T70" fmla="*/ 101 w 160"/>
              <a:gd name="T71" fmla="*/ 48 h 160"/>
              <a:gd name="T72" fmla="*/ 59 w 160"/>
              <a:gd name="T73" fmla="*/ 48 h 160"/>
              <a:gd name="T74" fmla="*/ 80 w 160"/>
              <a:gd name="T75" fmla="*/ 17 h 160"/>
              <a:gd name="T76" fmla="*/ 54 w 160"/>
              <a:gd name="T77" fmla="*/ 21 h 160"/>
              <a:gd name="T78" fmla="*/ 44 w 160"/>
              <a:gd name="T79" fmla="*/ 48 h 160"/>
              <a:gd name="T80" fmla="*/ 24 w 160"/>
              <a:gd name="T81" fmla="*/ 48 h 160"/>
              <a:gd name="T82" fmla="*/ 54 w 160"/>
              <a:gd name="T83" fmla="*/ 21 h 160"/>
              <a:gd name="T84" fmla="*/ 24 w 160"/>
              <a:gd name="T85" fmla="*/ 112 h 160"/>
              <a:gd name="T86" fmla="*/ 44 w 160"/>
              <a:gd name="T87" fmla="*/ 112 h 160"/>
              <a:gd name="T88" fmla="*/ 54 w 160"/>
              <a:gd name="T89" fmla="*/ 139 h 160"/>
              <a:gd name="T90" fmla="*/ 24 w 160"/>
              <a:gd name="T91" fmla="*/ 112 h 160"/>
              <a:gd name="T92" fmla="*/ 106 w 160"/>
              <a:gd name="T93" fmla="*/ 139 h 160"/>
              <a:gd name="T94" fmla="*/ 116 w 160"/>
              <a:gd name="T95" fmla="*/ 112 h 160"/>
              <a:gd name="T96" fmla="*/ 136 w 160"/>
              <a:gd name="T97" fmla="*/ 112 h 160"/>
              <a:gd name="T98" fmla="*/ 106 w 160"/>
              <a:gd name="T99" fmla="*/ 1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0" h="160">
                <a:moveTo>
                  <a:pt x="80" y="0"/>
                </a:moveTo>
                <a:cubicBezTo>
                  <a:pt x="36" y="0"/>
                  <a:pt x="0" y="36"/>
                  <a:pt x="0" y="80"/>
                </a:cubicBezTo>
                <a:cubicBezTo>
                  <a:pt x="0" y="124"/>
                  <a:pt x="36" y="160"/>
                  <a:pt x="80" y="160"/>
                </a:cubicBezTo>
                <a:cubicBezTo>
                  <a:pt x="124" y="160"/>
                  <a:pt x="160" y="124"/>
                  <a:pt x="160" y="80"/>
                </a:cubicBezTo>
                <a:cubicBezTo>
                  <a:pt x="160" y="36"/>
                  <a:pt x="124" y="0"/>
                  <a:pt x="80" y="0"/>
                </a:cubicBezTo>
                <a:close/>
                <a:moveTo>
                  <a:pt x="136" y="48"/>
                </a:moveTo>
                <a:cubicBezTo>
                  <a:pt x="116" y="48"/>
                  <a:pt x="116" y="48"/>
                  <a:pt x="116" y="48"/>
                </a:cubicBezTo>
                <a:cubicBezTo>
                  <a:pt x="114" y="37"/>
                  <a:pt x="110" y="28"/>
                  <a:pt x="106" y="21"/>
                </a:cubicBezTo>
                <a:cubicBezTo>
                  <a:pt x="119" y="26"/>
                  <a:pt x="129" y="36"/>
                  <a:pt x="136" y="48"/>
                </a:cubicBezTo>
                <a:close/>
                <a:moveTo>
                  <a:pt x="145" y="80"/>
                </a:moveTo>
                <a:cubicBezTo>
                  <a:pt x="145" y="86"/>
                  <a:pt x="144" y="91"/>
                  <a:pt x="143" y="96"/>
                </a:cubicBezTo>
                <a:cubicBezTo>
                  <a:pt x="119" y="96"/>
                  <a:pt x="119" y="96"/>
                  <a:pt x="119" y="96"/>
                </a:cubicBezTo>
                <a:cubicBezTo>
                  <a:pt x="120" y="91"/>
                  <a:pt x="120" y="85"/>
                  <a:pt x="120" y="80"/>
                </a:cubicBezTo>
                <a:cubicBezTo>
                  <a:pt x="120" y="75"/>
                  <a:pt x="120" y="69"/>
                  <a:pt x="119" y="64"/>
                </a:cubicBezTo>
                <a:cubicBezTo>
                  <a:pt x="143" y="64"/>
                  <a:pt x="143" y="64"/>
                  <a:pt x="143" y="64"/>
                </a:cubicBezTo>
                <a:cubicBezTo>
                  <a:pt x="144" y="69"/>
                  <a:pt x="145" y="74"/>
                  <a:pt x="145" y="80"/>
                </a:cubicBezTo>
                <a:close/>
                <a:moveTo>
                  <a:pt x="80" y="143"/>
                </a:moveTo>
                <a:cubicBezTo>
                  <a:pt x="74" y="143"/>
                  <a:pt x="65" y="132"/>
                  <a:pt x="59" y="112"/>
                </a:cubicBezTo>
                <a:cubicBezTo>
                  <a:pt x="101" y="112"/>
                  <a:pt x="101" y="112"/>
                  <a:pt x="101" y="112"/>
                </a:cubicBezTo>
                <a:cubicBezTo>
                  <a:pt x="95" y="132"/>
                  <a:pt x="86" y="143"/>
                  <a:pt x="80" y="143"/>
                </a:cubicBezTo>
                <a:close/>
                <a:moveTo>
                  <a:pt x="56" y="96"/>
                </a:moveTo>
                <a:cubicBezTo>
                  <a:pt x="56" y="91"/>
                  <a:pt x="55" y="86"/>
                  <a:pt x="55" y="80"/>
                </a:cubicBezTo>
                <a:cubicBezTo>
                  <a:pt x="55" y="74"/>
                  <a:pt x="56" y="69"/>
                  <a:pt x="56" y="64"/>
                </a:cubicBezTo>
                <a:cubicBezTo>
                  <a:pt x="104" y="64"/>
                  <a:pt x="104" y="64"/>
                  <a:pt x="104" y="64"/>
                </a:cubicBezTo>
                <a:cubicBezTo>
                  <a:pt x="104" y="69"/>
                  <a:pt x="105" y="74"/>
                  <a:pt x="105" y="80"/>
                </a:cubicBezTo>
                <a:cubicBezTo>
                  <a:pt x="105" y="86"/>
                  <a:pt x="104" y="91"/>
                  <a:pt x="104" y="96"/>
                </a:cubicBezTo>
                <a:lnTo>
                  <a:pt x="56" y="96"/>
                </a:lnTo>
                <a:close/>
                <a:moveTo>
                  <a:pt x="15" y="80"/>
                </a:moveTo>
                <a:cubicBezTo>
                  <a:pt x="15" y="74"/>
                  <a:pt x="16" y="69"/>
                  <a:pt x="17" y="64"/>
                </a:cubicBezTo>
                <a:cubicBezTo>
                  <a:pt x="41" y="64"/>
                  <a:pt x="41" y="64"/>
                  <a:pt x="41" y="64"/>
                </a:cubicBezTo>
                <a:cubicBezTo>
                  <a:pt x="40" y="69"/>
                  <a:pt x="40" y="75"/>
                  <a:pt x="40" y="80"/>
                </a:cubicBezTo>
                <a:cubicBezTo>
                  <a:pt x="40" y="85"/>
                  <a:pt x="40" y="91"/>
                  <a:pt x="41" y="96"/>
                </a:cubicBezTo>
                <a:cubicBezTo>
                  <a:pt x="17" y="96"/>
                  <a:pt x="17" y="96"/>
                  <a:pt x="17" y="96"/>
                </a:cubicBezTo>
                <a:cubicBezTo>
                  <a:pt x="16" y="91"/>
                  <a:pt x="15" y="86"/>
                  <a:pt x="15" y="80"/>
                </a:cubicBezTo>
                <a:close/>
                <a:moveTo>
                  <a:pt x="80" y="17"/>
                </a:moveTo>
                <a:cubicBezTo>
                  <a:pt x="86" y="17"/>
                  <a:pt x="95" y="28"/>
                  <a:pt x="101" y="48"/>
                </a:cubicBezTo>
                <a:cubicBezTo>
                  <a:pt x="59" y="48"/>
                  <a:pt x="59" y="48"/>
                  <a:pt x="59" y="48"/>
                </a:cubicBezTo>
                <a:cubicBezTo>
                  <a:pt x="65" y="28"/>
                  <a:pt x="74" y="17"/>
                  <a:pt x="80" y="17"/>
                </a:cubicBezTo>
                <a:close/>
                <a:moveTo>
                  <a:pt x="54" y="21"/>
                </a:moveTo>
                <a:cubicBezTo>
                  <a:pt x="50" y="28"/>
                  <a:pt x="46" y="37"/>
                  <a:pt x="44" y="48"/>
                </a:cubicBezTo>
                <a:cubicBezTo>
                  <a:pt x="24" y="48"/>
                  <a:pt x="24" y="48"/>
                  <a:pt x="24" y="48"/>
                </a:cubicBezTo>
                <a:cubicBezTo>
                  <a:pt x="31" y="36"/>
                  <a:pt x="41" y="26"/>
                  <a:pt x="54" y="21"/>
                </a:cubicBezTo>
                <a:close/>
                <a:moveTo>
                  <a:pt x="24" y="112"/>
                </a:moveTo>
                <a:cubicBezTo>
                  <a:pt x="44" y="112"/>
                  <a:pt x="44" y="112"/>
                  <a:pt x="44" y="112"/>
                </a:cubicBezTo>
                <a:cubicBezTo>
                  <a:pt x="46" y="123"/>
                  <a:pt x="50" y="132"/>
                  <a:pt x="54" y="139"/>
                </a:cubicBezTo>
                <a:cubicBezTo>
                  <a:pt x="41" y="134"/>
                  <a:pt x="31" y="124"/>
                  <a:pt x="24" y="112"/>
                </a:cubicBezTo>
                <a:close/>
                <a:moveTo>
                  <a:pt x="106" y="139"/>
                </a:moveTo>
                <a:cubicBezTo>
                  <a:pt x="110" y="132"/>
                  <a:pt x="114" y="123"/>
                  <a:pt x="116" y="112"/>
                </a:cubicBezTo>
                <a:cubicBezTo>
                  <a:pt x="136" y="112"/>
                  <a:pt x="136" y="112"/>
                  <a:pt x="136" y="112"/>
                </a:cubicBezTo>
                <a:cubicBezTo>
                  <a:pt x="129" y="124"/>
                  <a:pt x="119" y="134"/>
                  <a:pt x="106" y="13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5193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7" name="Picture 26"/>
          <p:cNvPicPr>
            <a:picLocks noChangeAspect="1"/>
          </p:cNvPicPr>
          <p:nvPr userDrawn="1"/>
        </p:nvPicPr>
        <p:blipFill rotWithShape="1">
          <a:blip r:embed="rId2" cstate="email">
            <a:extLst>
              <a:ext uri="{28A0092B-C50C-407E-A947-70E740481C1C}">
                <a14:useLocalDpi xmlns:a14="http://schemas.microsoft.com/office/drawing/2010/main"/>
              </a:ext>
            </a:extLst>
          </a:blip>
          <a:srcRect l="5334" t="6146" b="31374"/>
          <a:stretch/>
        </p:blipFill>
        <p:spPr>
          <a:xfrm>
            <a:off x="0" y="4476750"/>
            <a:ext cx="9144000" cy="2381250"/>
          </a:xfrm>
          <a:prstGeom prst="rect">
            <a:avLst/>
          </a:prstGeom>
        </p:spPr>
      </p:pic>
      <p:sp>
        <p:nvSpPr>
          <p:cNvPr id="16" name="Picture Placeholder 15"/>
          <p:cNvSpPr>
            <a:spLocks noGrp="1"/>
          </p:cNvSpPr>
          <p:nvPr>
            <p:ph type="pic" sz="quarter" idx="12"/>
          </p:nvPr>
        </p:nvSpPr>
        <p:spPr>
          <a:xfrm>
            <a:off x="1847851" y="1384950"/>
            <a:ext cx="3457574" cy="1548000"/>
          </a:xfrm>
          <a:prstGeom prst="rect">
            <a:avLst/>
          </a:prstGeom>
        </p:spPr>
        <p:txBody>
          <a:bodyPr/>
          <a:lstStyle/>
          <a:p>
            <a:r>
              <a:rPr lang="en-US"/>
              <a:t>Click icon to add picture</a:t>
            </a:r>
            <a:endParaRPr lang="en-GB" dirty="0"/>
          </a:p>
        </p:txBody>
      </p:sp>
      <p:sp>
        <p:nvSpPr>
          <p:cNvPr id="18" name="Rectangle 17"/>
          <p:cNvSpPr/>
          <p:nvPr userDrawn="1"/>
        </p:nvSpPr>
        <p:spPr>
          <a:xfrm>
            <a:off x="0" y="1384950"/>
            <a:ext cx="1847059" cy="1548000"/>
          </a:xfrm>
          <a:prstGeom prst="rect">
            <a:avLst/>
          </a:prstGeom>
          <a:gradFill>
            <a:gsLst>
              <a:gs pos="98000">
                <a:srgbClr val="FFFFFF"/>
              </a:gs>
              <a:gs pos="3000">
                <a:srgbClr val="C1C2DF"/>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433186" y="4638368"/>
            <a:ext cx="6858000" cy="1037967"/>
          </a:xfrm>
        </p:spPr>
        <p:txBody>
          <a:bodyPr lIns="0" bIns="0" anchor="b">
            <a:normAutofit/>
          </a:bodyPr>
          <a:lstStyle>
            <a:lvl1pPr algn="l">
              <a:defRPr sz="3800"/>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33186" y="5696337"/>
            <a:ext cx="6858000" cy="792000"/>
          </a:xfrm>
          <a:prstGeom prst="rect">
            <a:avLst/>
          </a:prstGeom>
        </p:spPr>
        <p:txBody>
          <a:bodyPr lIns="0" tIns="0" anchor="t">
            <a:noAutofit/>
          </a:bodyPr>
          <a:lstStyle>
            <a:lvl1pPr marL="0" indent="0" algn="l">
              <a:lnSpc>
                <a:spcPct val="100000"/>
              </a:lnSpc>
              <a:spcBef>
                <a:spcPts val="0"/>
              </a:spcBef>
              <a:spcAft>
                <a:spcPts val="0"/>
              </a:spcAft>
              <a:buNone/>
              <a:defRPr sz="22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Picture Placeholder 13"/>
          <p:cNvSpPr>
            <a:spLocks noGrp="1"/>
          </p:cNvSpPr>
          <p:nvPr>
            <p:ph type="pic" sz="quarter" idx="11"/>
          </p:nvPr>
        </p:nvSpPr>
        <p:spPr>
          <a:xfrm>
            <a:off x="-6350" y="2928750"/>
            <a:ext cx="3454400" cy="1548000"/>
          </a:xfrm>
          <a:prstGeom prst="rect">
            <a:avLst/>
          </a:prstGeom>
        </p:spPr>
        <p:txBody>
          <a:bodyPr/>
          <a:lstStyle/>
          <a:p>
            <a:r>
              <a:rPr lang="en-US"/>
              <a:t>Click icon to add picture</a:t>
            </a:r>
            <a:endParaRPr lang="en-GB"/>
          </a:p>
        </p:txBody>
      </p:sp>
      <p:sp>
        <p:nvSpPr>
          <p:cNvPr id="17" name="Rectangle 16"/>
          <p:cNvSpPr/>
          <p:nvPr userDrawn="1"/>
        </p:nvSpPr>
        <p:spPr>
          <a:xfrm>
            <a:off x="3448051" y="2928750"/>
            <a:ext cx="1857374" cy="154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1"/>
          <p:cNvSpPr>
            <a:spLocks noGrp="1"/>
          </p:cNvSpPr>
          <p:nvPr>
            <p:ph type="pic" sz="quarter" idx="10"/>
          </p:nvPr>
        </p:nvSpPr>
        <p:spPr>
          <a:xfrm>
            <a:off x="5305425" y="1390650"/>
            <a:ext cx="3838575" cy="3086100"/>
          </a:xfrm>
          <a:prstGeom prst="rect">
            <a:avLst/>
          </a:prstGeom>
        </p:spPr>
        <p:txBody>
          <a:bodyPr/>
          <a:lstStyle/>
          <a:p>
            <a:r>
              <a:rPr lang="en-US"/>
              <a:t>Click icon to add picture</a:t>
            </a:r>
            <a:endParaRPr lang="en-GB" dirty="0"/>
          </a:p>
        </p:txBody>
      </p:sp>
      <p:grpSp>
        <p:nvGrpSpPr>
          <p:cNvPr id="15" name="Group 14"/>
          <p:cNvGrpSpPr/>
          <p:nvPr userDrawn="1"/>
        </p:nvGrpSpPr>
        <p:grpSpPr>
          <a:xfrm>
            <a:off x="7996237" y="6040897"/>
            <a:ext cx="718344" cy="484205"/>
            <a:chOff x="5295913" y="4700600"/>
            <a:chExt cx="3044832" cy="2060580"/>
          </a:xfrm>
          <a:solidFill>
            <a:schemeClr val="accent6"/>
          </a:solidFill>
        </p:grpSpPr>
        <p:sp>
          <p:nvSpPr>
            <p:cNvPr id="19" name="AutoShape 3"/>
            <p:cNvSpPr>
              <a:spLocks noChangeAspect="1" noChangeArrowheads="1" noTextEdit="1"/>
            </p:cNvSpPr>
            <p:nvPr userDrawn="1"/>
          </p:nvSpPr>
          <p:spPr bwMode="auto">
            <a:xfrm>
              <a:off x="5295913" y="4700600"/>
              <a:ext cx="3044832" cy="20605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Rectangle 5"/>
            <p:cNvSpPr>
              <a:spLocks noChangeArrowheads="1"/>
            </p:cNvSpPr>
            <p:nvPr userDrawn="1"/>
          </p:nvSpPr>
          <p:spPr bwMode="auto">
            <a:xfrm>
              <a:off x="5295913" y="4700600"/>
              <a:ext cx="3041657" cy="2060580"/>
            </a:xfrm>
            <a:prstGeom prst="rect">
              <a:avLst/>
            </a:pr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1" name="Rectangle 6"/>
            <p:cNvSpPr>
              <a:spLocks noChangeArrowheads="1"/>
            </p:cNvSpPr>
            <p:nvPr userDrawn="1"/>
          </p:nvSpPr>
          <p:spPr bwMode="auto">
            <a:xfrm>
              <a:off x="5295913" y="4700600"/>
              <a:ext cx="3041657" cy="206058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7"/>
            <p:cNvSpPr>
              <a:spLocks/>
            </p:cNvSpPr>
            <p:nvPr userDrawn="1"/>
          </p:nvSpPr>
          <p:spPr bwMode="auto">
            <a:xfrm>
              <a:off x="6708791" y="4940313"/>
              <a:ext cx="223838" cy="204788"/>
            </a:xfrm>
            <a:custGeom>
              <a:avLst/>
              <a:gdLst>
                <a:gd name="T0" fmla="*/ 141 w 141"/>
                <a:gd name="T1" fmla="*/ 50 h 129"/>
                <a:gd name="T2" fmla="*/ 96 w 141"/>
                <a:gd name="T3" fmla="*/ 81 h 129"/>
                <a:gd name="T4" fmla="*/ 111 w 141"/>
                <a:gd name="T5" fmla="*/ 129 h 129"/>
                <a:gd name="T6" fmla="*/ 69 w 141"/>
                <a:gd name="T7" fmla="*/ 100 h 129"/>
                <a:gd name="T8" fmla="*/ 27 w 141"/>
                <a:gd name="T9" fmla="*/ 129 h 129"/>
                <a:gd name="T10" fmla="*/ 43 w 141"/>
                <a:gd name="T11" fmla="*/ 81 h 129"/>
                <a:gd name="T12" fmla="*/ 0 w 141"/>
                <a:gd name="T13" fmla="*/ 50 h 129"/>
                <a:gd name="T14" fmla="*/ 55 w 141"/>
                <a:gd name="T15" fmla="*/ 50 h 129"/>
                <a:gd name="T16" fmla="*/ 71 w 141"/>
                <a:gd name="T17" fmla="*/ 0 h 129"/>
                <a:gd name="T18" fmla="*/ 87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1"/>
                  </a:lnTo>
                  <a:lnTo>
                    <a:pt x="111" y="129"/>
                  </a:lnTo>
                  <a:lnTo>
                    <a:pt x="69" y="100"/>
                  </a:lnTo>
                  <a:lnTo>
                    <a:pt x="27" y="129"/>
                  </a:lnTo>
                  <a:lnTo>
                    <a:pt x="43" y="81"/>
                  </a:lnTo>
                  <a:lnTo>
                    <a:pt x="0" y="50"/>
                  </a:lnTo>
                  <a:lnTo>
                    <a:pt x="55" y="50"/>
                  </a:lnTo>
                  <a:lnTo>
                    <a:pt x="71" y="0"/>
                  </a:lnTo>
                  <a:lnTo>
                    <a:pt x="87" y="50"/>
                  </a:lnTo>
                  <a:lnTo>
                    <a:pt x="141"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3" name="Freeform 8"/>
            <p:cNvSpPr>
              <a:spLocks/>
            </p:cNvSpPr>
            <p:nvPr userDrawn="1"/>
          </p:nvSpPr>
          <p:spPr bwMode="auto">
            <a:xfrm>
              <a:off x="6708791" y="4940313"/>
              <a:ext cx="223838" cy="204788"/>
            </a:xfrm>
            <a:custGeom>
              <a:avLst/>
              <a:gdLst>
                <a:gd name="T0" fmla="*/ 141 w 141"/>
                <a:gd name="T1" fmla="*/ 50 h 129"/>
                <a:gd name="T2" fmla="*/ 96 w 141"/>
                <a:gd name="T3" fmla="*/ 81 h 129"/>
                <a:gd name="T4" fmla="*/ 111 w 141"/>
                <a:gd name="T5" fmla="*/ 129 h 129"/>
                <a:gd name="T6" fmla="*/ 69 w 141"/>
                <a:gd name="T7" fmla="*/ 100 h 129"/>
                <a:gd name="T8" fmla="*/ 27 w 141"/>
                <a:gd name="T9" fmla="*/ 129 h 129"/>
                <a:gd name="T10" fmla="*/ 43 w 141"/>
                <a:gd name="T11" fmla="*/ 81 h 129"/>
                <a:gd name="T12" fmla="*/ 0 w 141"/>
                <a:gd name="T13" fmla="*/ 50 h 129"/>
                <a:gd name="T14" fmla="*/ 55 w 141"/>
                <a:gd name="T15" fmla="*/ 50 h 129"/>
                <a:gd name="T16" fmla="*/ 71 w 141"/>
                <a:gd name="T17" fmla="*/ 0 h 129"/>
                <a:gd name="T18" fmla="*/ 87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1"/>
                  </a:lnTo>
                  <a:lnTo>
                    <a:pt x="111" y="129"/>
                  </a:lnTo>
                  <a:lnTo>
                    <a:pt x="69" y="100"/>
                  </a:lnTo>
                  <a:lnTo>
                    <a:pt x="27" y="129"/>
                  </a:lnTo>
                  <a:lnTo>
                    <a:pt x="43" y="81"/>
                  </a:lnTo>
                  <a:lnTo>
                    <a:pt x="0" y="50"/>
                  </a:lnTo>
                  <a:lnTo>
                    <a:pt x="55" y="50"/>
                  </a:lnTo>
                  <a:lnTo>
                    <a:pt x="71" y="0"/>
                  </a:lnTo>
                  <a:lnTo>
                    <a:pt x="87" y="50"/>
                  </a:lnTo>
                  <a:lnTo>
                    <a:pt x="141"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4" name="Freeform 9"/>
            <p:cNvSpPr>
              <a:spLocks/>
            </p:cNvSpPr>
            <p:nvPr userDrawn="1"/>
          </p:nvSpPr>
          <p:spPr bwMode="auto">
            <a:xfrm>
              <a:off x="6708791" y="6299216"/>
              <a:ext cx="223838" cy="204788"/>
            </a:xfrm>
            <a:custGeom>
              <a:avLst/>
              <a:gdLst>
                <a:gd name="T0" fmla="*/ 141 w 141"/>
                <a:gd name="T1" fmla="*/ 50 h 129"/>
                <a:gd name="T2" fmla="*/ 96 w 141"/>
                <a:gd name="T3" fmla="*/ 82 h 129"/>
                <a:gd name="T4" fmla="*/ 111 w 141"/>
                <a:gd name="T5" fmla="*/ 129 h 129"/>
                <a:gd name="T6" fmla="*/ 69 w 141"/>
                <a:gd name="T7" fmla="*/ 100 h 129"/>
                <a:gd name="T8" fmla="*/ 27 w 141"/>
                <a:gd name="T9" fmla="*/ 129 h 129"/>
                <a:gd name="T10" fmla="*/ 43 w 141"/>
                <a:gd name="T11" fmla="*/ 82 h 129"/>
                <a:gd name="T12" fmla="*/ 0 w 141"/>
                <a:gd name="T13" fmla="*/ 50 h 129"/>
                <a:gd name="T14" fmla="*/ 55 w 141"/>
                <a:gd name="T15" fmla="*/ 50 h 129"/>
                <a:gd name="T16" fmla="*/ 71 w 141"/>
                <a:gd name="T17" fmla="*/ 0 h 129"/>
                <a:gd name="T18" fmla="*/ 87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2"/>
                  </a:lnTo>
                  <a:lnTo>
                    <a:pt x="111" y="129"/>
                  </a:lnTo>
                  <a:lnTo>
                    <a:pt x="69" y="100"/>
                  </a:lnTo>
                  <a:lnTo>
                    <a:pt x="27" y="129"/>
                  </a:lnTo>
                  <a:lnTo>
                    <a:pt x="43" y="82"/>
                  </a:lnTo>
                  <a:lnTo>
                    <a:pt x="0" y="50"/>
                  </a:lnTo>
                  <a:lnTo>
                    <a:pt x="55" y="50"/>
                  </a:lnTo>
                  <a:lnTo>
                    <a:pt x="71" y="0"/>
                  </a:lnTo>
                  <a:lnTo>
                    <a:pt x="87" y="50"/>
                  </a:lnTo>
                  <a:lnTo>
                    <a:pt x="141"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5" name="Freeform 10"/>
            <p:cNvSpPr>
              <a:spLocks/>
            </p:cNvSpPr>
            <p:nvPr userDrawn="1"/>
          </p:nvSpPr>
          <p:spPr bwMode="auto">
            <a:xfrm>
              <a:off x="6708791" y="6299216"/>
              <a:ext cx="223838" cy="204788"/>
            </a:xfrm>
            <a:custGeom>
              <a:avLst/>
              <a:gdLst>
                <a:gd name="T0" fmla="*/ 141 w 141"/>
                <a:gd name="T1" fmla="*/ 50 h 129"/>
                <a:gd name="T2" fmla="*/ 96 w 141"/>
                <a:gd name="T3" fmla="*/ 82 h 129"/>
                <a:gd name="T4" fmla="*/ 111 w 141"/>
                <a:gd name="T5" fmla="*/ 129 h 129"/>
                <a:gd name="T6" fmla="*/ 69 w 141"/>
                <a:gd name="T7" fmla="*/ 100 h 129"/>
                <a:gd name="T8" fmla="*/ 27 w 141"/>
                <a:gd name="T9" fmla="*/ 129 h 129"/>
                <a:gd name="T10" fmla="*/ 43 w 141"/>
                <a:gd name="T11" fmla="*/ 82 h 129"/>
                <a:gd name="T12" fmla="*/ 0 w 141"/>
                <a:gd name="T13" fmla="*/ 50 h 129"/>
                <a:gd name="T14" fmla="*/ 55 w 141"/>
                <a:gd name="T15" fmla="*/ 50 h 129"/>
                <a:gd name="T16" fmla="*/ 71 w 141"/>
                <a:gd name="T17" fmla="*/ 0 h 129"/>
                <a:gd name="T18" fmla="*/ 87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2"/>
                  </a:lnTo>
                  <a:lnTo>
                    <a:pt x="111" y="129"/>
                  </a:lnTo>
                  <a:lnTo>
                    <a:pt x="69" y="100"/>
                  </a:lnTo>
                  <a:lnTo>
                    <a:pt x="27" y="129"/>
                  </a:lnTo>
                  <a:lnTo>
                    <a:pt x="43" y="82"/>
                  </a:lnTo>
                  <a:lnTo>
                    <a:pt x="0" y="50"/>
                  </a:lnTo>
                  <a:lnTo>
                    <a:pt x="55" y="50"/>
                  </a:lnTo>
                  <a:lnTo>
                    <a:pt x="71" y="0"/>
                  </a:lnTo>
                  <a:lnTo>
                    <a:pt x="87" y="50"/>
                  </a:lnTo>
                  <a:lnTo>
                    <a:pt x="141"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6" name="Freeform 11"/>
            <p:cNvSpPr>
              <a:spLocks/>
            </p:cNvSpPr>
            <p:nvPr userDrawn="1"/>
          </p:nvSpPr>
          <p:spPr bwMode="auto">
            <a:xfrm>
              <a:off x="6030927" y="5619765"/>
              <a:ext cx="220663" cy="204788"/>
            </a:xfrm>
            <a:custGeom>
              <a:avLst/>
              <a:gdLst>
                <a:gd name="T0" fmla="*/ 139 w 139"/>
                <a:gd name="T1" fmla="*/ 50 h 129"/>
                <a:gd name="T2" fmla="*/ 96 w 139"/>
                <a:gd name="T3" fmla="*/ 80 h 129"/>
                <a:gd name="T4" fmla="*/ 110 w 139"/>
                <a:gd name="T5" fmla="*/ 129 h 129"/>
                <a:gd name="T6" fmla="*/ 69 w 139"/>
                <a:gd name="T7" fmla="*/ 100 h 129"/>
                <a:gd name="T8" fmla="*/ 27 w 139"/>
                <a:gd name="T9" fmla="*/ 129 h 129"/>
                <a:gd name="T10" fmla="*/ 43 w 139"/>
                <a:gd name="T11" fmla="*/ 80 h 129"/>
                <a:gd name="T12" fmla="*/ 0 w 139"/>
                <a:gd name="T13" fmla="*/ 50 h 129"/>
                <a:gd name="T14" fmla="*/ 53 w 139"/>
                <a:gd name="T15" fmla="*/ 50 h 129"/>
                <a:gd name="T16" fmla="*/ 70 w 139"/>
                <a:gd name="T17" fmla="*/ 0 h 129"/>
                <a:gd name="T18" fmla="*/ 86 w 139"/>
                <a:gd name="T19" fmla="*/ 50 h 129"/>
                <a:gd name="T20" fmla="*/ 139 w 139"/>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129">
                  <a:moveTo>
                    <a:pt x="139" y="50"/>
                  </a:moveTo>
                  <a:lnTo>
                    <a:pt x="96" y="80"/>
                  </a:lnTo>
                  <a:lnTo>
                    <a:pt x="110" y="129"/>
                  </a:lnTo>
                  <a:lnTo>
                    <a:pt x="69" y="100"/>
                  </a:lnTo>
                  <a:lnTo>
                    <a:pt x="27" y="129"/>
                  </a:lnTo>
                  <a:lnTo>
                    <a:pt x="43" y="80"/>
                  </a:lnTo>
                  <a:lnTo>
                    <a:pt x="0" y="50"/>
                  </a:lnTo>
                  <a:lnTo>
                    <a:pt x="53" y="50"/>
                  </a:lnTo>
                  <a:lnTo>
                    <a:pt x="70" y="0"/>
                  </a:lnTo>
                  <a:lnTo>
                    <a:pt x="86" y="50"/>
                  </a:lnTo>
                  <a:lnTo>
                    <a:pt x="139"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8" name="Freeform 12"/>
            <p:cNvSpPr>
              <a:spLocks/>
            </p:cNvSpPr>
            <p:nvPr userDrawn="1"/>
          </p:nvSpPr>
          <p:spPr bwMode="auto">
            <a:xfrm>
              <a:off x="6030927" y="5619765"/>
              <a:ext cx="220663" cy="204788"/>
            </a:xfrm>
            <a:custGeom>
              <a:avLst/>
              <a:gdLst>
                <a:gd name="T0" fmla="*/ 139 w 139"/>
                <a:gd name="T1" fmla="*/ 50 h 129"/>
                <a:gd name="T2" fmla="*/ 96 w 139"/>
                <a:gd name="T3" fmla="*/ 80 h 129"/>
                <a:gd name="T4" fmla="*/ 110 w 139"/>
                <a:gd name="T5" fmla="*/ 129 h 129"/>
                <a:gd name="T6" fmla="*/ 69 w 139"/>
                <a:gd name="T7" fmla="*/ 100 h 129"/>
                <a:gd name="T8" fmla="*/ 27 w 139"/>
                <a:gd name="T9" fmla="*/ 129 h 129"/>
                <a:gd name="T10" fmla="*/ 43 w 139"/>
                <a:gd name="T11" fmla="*/ 80 h 129"/>
                <a:gd name="T12" fmla="*/ 0 w 139"/>
                <a:gd name="T13" fmla="*/ 50 h 129"/>
                <a:gd name="T14" fmla="*/ 53 w 139"/>
                <a:gd name="T15" fmla="*/ 50 h 129"/>
                <a:gd name="T16" fmla="*/ 70 w 139"/>
                <a:gd name="T17" fmla="*/ 0 h 129"/>
                <a:gd name="T18" fmla="*/ 86 w 139"/>
                <a:gd name="T19" fmla="*/ 50 h 129"/>
                <a:gd name="T20" fmla="*/ 139 w 139"/>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129">
                  <a:moveTo>
                    <a:pt x="139" y="50"/>
                  </a:moveTo>
                  <a:lnTo>
                    <a:pt x="96" y="80"/>
                  </a:lnTo>
                  <a:lnTo>
                    <a:pt x="110" y="129"/>
                  </a:lnTo>
                  <a:lnTo>
                    <a:pt x="69" y="100"/>
                  </a:lnTo>
                  <a:lnTo>
                    <a:pt x="27" y="129"/>
                  </a:lnTo>
                  <a:lnTo>
                    <a:pt x="43" y="80"/>
                  </a:lnTo>
                  <a:lnTo>
                    <a:pt x="0" y="50"/>
                  </a:lnTo>
                  <a:lnTo>
                    <a:pt x="53" y="50"/>
                  </a:lnTo>
                  <a:lnTo>
                    <a:pt x="70" y="0"/>
                  </a:lnTo>
                  <a:lnTo>
                    <a:pt x="86" y="50"/>
                  </a:lnTo>
                  <a:lnTo>
                    <a:pt x="139"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0" name="Freeform 13"/>
            <p:cNvSpPr>
              <a:spLocks/>
            </p:cNvSpPr>
            <p:nvPr userDrawn="1"/>
          </p:nvSpPr>
          <p:spPr bwMode="auto">
            <a:xfrm>
              <a:off x="6124590" y="5272101"/>
              <a:ext cx="223838" cy="204788"/>
            </a:xfrm>
            <a:custGeom>
              <a:avLst/>
              <a:gdLst>
                <a:gd name="T0" fmla="*/ 141 w 141"/>
                <a:gd name="T1" fmla="*/ 50 h 129"/>
                <a:gd name="T2" fmla="*/ 98 w 141"/>
                <a:gd name="T3" fmla="*/ 82 h 129"/>
                <a:gd name="T4" fmla="*/ 113 w 141"/>
                <a:gd name="T5" fmla="*/ 129 h 129"/>
                <a:gd name="T6" fmla="*/ 71 w 141"/>
                <a:gd name="T7" fmla="*/ 100 h 129"/>
                <a:gd name="T8" fmla="*/ 27 w 141"/>
                <a:gd name="T9" fmla="*/ 129 h 129"/>
                <a:gd name="T10" fmla="*/ 45 w 141"/>
                <a:gd name="T11" fmla="*/ 82 h 129"/>
                <a:gd name="T12" fmla="*/ 0 w 141"/>
                <a:gd name="T13" fmla="*/ 50 h 129"/>
                <a:gd name="T14" fmla="*/ 55 w 141"/>
                <a:gd name="T15" fmla="*/ 50 h 129"/>
                <a:gd name="T16" fmla="*/ 72 w 141"/>
                <a:gd name="T17" fmla="*/ 0 h 129"/>
                <a:gd name="T18" fmla="*/ 88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8" y="82"/>
                  </a:lnTo>
                  <a:lnTo>
                    <a:pt x="113" y="129"/>
                  </a:lnTo>
                  <a:lnTo>
                    <a:pt x="71" y="100"/>
                  </a:lnTo>
                  <a:lnTo>
                    <a:pt x="27" y="129"/>
                  </a:lnTo>
                  <a:lnTo>
                    <a:pt x="45" y="82"/>
                  </a:lnTo>
                  <a:lnTo>
                    <a:pt x="0" y="50"/>
                  </a:lnTo>
                  <a:lnTo>
                    <a:pt x="55" y="50"/>
                  </a:lnTo>
                  <a:lnTo>
                    <a:pt x="72" y="0"/>
                  </a:lnTo>
                  <a:lnTo>
                    <a:pt x="88" y="50"/>
                  </a:lnTo>
                  <a:lnTo>
                    <a:pt x="141"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1" name="Freeform 14"/>
            <p:cNvSpPr>
              <a:spLocks/>
            </p:cNvSpPr>
            <p:nvPr userDrawn="1"/>
          </p:nvSpPr>
          <p:spPr bwMode="auto">
            <a:xfrm>
              <a:off x="6124590" y="5272101"/>
              <a:ext cx="223838" cy="204788"/>
            </a:xfrm>
            <a:custGeom>
              <a:avLst/>
              <a:gdLst>
                <a:gd name="T0" fmla="*/ 141 w 141"/>
                <a:gd name="T1" fmla="*/ 50 h 129"/>
                <a:gd name="T2" fmla="*/ 98 w 141"/>
                <a:gd name="T3" fmla="*/ 82 h 129"/>
                <a:gd name="T4" fmla="*/ 113 w 141"/>
                <a:gd name="T5" fmla="*/ 129 h 129"/>
                <a:gd name="T6" fmla="*/ 71 w 141"/>
                <a:gd name="T7" fmla="*/ 100 h 129"/>
                <a:gd name="T8" fmla="*/ 27 w 141"/>
                <a:gd name="T9" fmla="*/ 129 h 129"/>
                <a:gd name="T10" fmla="*/ 45 w 141"/>
                <a:gd name="T11" fmla="*/ 82 h 129"/>
                <a:gd name="T12" fmla="*/ 0 w 141"/>
                <a:gd name="T13" fmla="*/ 50 h 129"/>
                <a:gd name="T14" fmla="*/ 55 w 141"/>
                <a:gd name="T15" fmla="*/ 50 h 129"/>
                <a:gd name="T16" fmla="*/ 72 w 141"/>
                <a:gd name="T17" fmla="*/ 0 h 129"/>
                <a:gd name="T18" fmla="*/ 88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8" y="82"/>
                  </a:lnTo>
                  <a:lnTo>
                    <a:pt x="113" y="129"/>
                  </a:lnTo>
                  <a:lnTo>
                    <a:pt x="71" y="100"/>
                  </a:lnTo>
                  <a:lnTo>
                    <a:pt x="27" y="129"/>
                  </a:lnTo>
                  <a:lnTo>
                    <a:pt x="45" y="82"/>
                  </a:lnTo>
                  <a:lnTo>
                    <a:pt x="0" y="50"/>
                  </a:lnTo>
                  <a:lnTo>
                    <a:pt x="55" y="50"/>
                  </a:lnTo>
                  <a:lnTo>
                    <a:pt x="72" y="0"/>
                  </a:lnTo>
                  <a:lnTo>
                    <a:pt x="88" y="50"/>
                  </a:lnTo>
                  <a:lnTo>
                    <a:pt x="141"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2" name="Freeform 15"/>
            <p:cNvSpPr>
              <a:spLocks/>
            </p:cNvSpPr>
            <p:nvPr userDrawn="1"/>
          </p:nvSpPr>
          <p:spPr bwMode="auto">
            <a:xfrm>
              <a:off x="6367478" y="5029213"/>
              <a:ext cx="220663" cy="204788"/>
            </a:xfrm>
            <a:custGeom>
              <a:avLst/>
              <a:gdLst>
                <a:gd name="T0" fmla="*/ 139 w 139"/>
                <a:gd name="T1" fmla="*/ 50 h 129"/>
                <a:gd name="T2" fmla="*/ 96 w 139"/>
                <a:gd name="T3" fmla="*/ 81 h 129"/>
                <a:gd name="T4" fmla="*/ 111 w 139"/>
                <a:gd name="T5" fmla="*/ 129 h 129"/>
                <a:gd name="T6" fmla="*/ 69 w 139"/>
                <a:gd name="T7" fmla="*/ 100 h 129"/>
                <a:gd name="T8" fmla="*/ 27 w 139"/>
                <a:gd name="T9" fmla="*/ 129 h 129"/>
                <a:gd name="T10" fmla="*/ 43 w 139"/>
                <a:gd name="T11" fmla="*/ 81 h 129"/>
                <a:gd name="T12" fmla="*/ 0 w 139"/>
                <a:gd name="T13" fmla="*/ 50 h 129"/>
                <a:gd name="T14" fmla="*/ 53 w 139"/>
                <a:gd name="T15" fmla="*/ 50 h 129"/>
                <a:gd name="T16" fmla="*/ 70 w 139"/>
                <a:gd name="T17" fmla="*/ 0 h 129"/>
                <a:gd name="T18" fmla="*/ 86 w 139"/>
                <a:gd name="T19" fmla="*/ 50 h 129"/>
                <a:gd name="T20" fmla="*/ 139 w 139"/>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129">
                  <a:moveTo>
                    <a:pt x="139" y="50"/>
                  </a:moveTo>
                  <a:lnTo>
                    <a:pt x="96" y="81"/>
                  </a:lnTo>
                  <a:lnTo>
                    <a:pt x="111" y="129"/>
                  </a:lnTo>
                  <a:lnTo>
                    <a:pt x="69" y="100"/>
                  </a:lnTo>
                  <a:lnTo>
                    <a:pt x="27" y="129"/>
                  </a:lnTo>
                  <a:lnTo>
                    <a:pt x="43" y="81"/>
                  </a:lnTo>
                  <a:lnTo>
                    <a:pt x="0" y="50"/>
                  </a:lnTo>
                  <a:lnTo>
                    <a:pt x="53" y="50"/>
                  </a:lnTo>
                  <a:lnTo>
                    <a:pt x="70" y="0"/>
                  </a:lnTo>
                  <a:lnTo>
                    <a:pt x="86" y="50"/>
                  </a:lnTo>
                  <a:lnTo>
                    <a:pt x="139"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3" name="Freeform 16"/>
            <p:cNvSpPr>
              <a:spLocks/>
            </p:cNvSpPr>
            <p:nvPr userDrawn="1"/>
          </p:nvSpPr>
          <p:spPr bwMode="auto">
            <a:xfrm>
              <a:off x="6367478" y="5029213"/>
              <a:ext cx="220663" cy="204788"/>
            </a:xfrm>
            <a:custGeom>
              <a:avLst/>
              <a:gdLst>
                <a:gd name="T0" fmla="*/ 139 w 139"/>
                <a:gd name="T1" fmla="*/ 50 h 129"/>
                <a:gd name="T2" fmla="*/ 96 w 139"/>
                <a:gd name="T3" fmla="*/ 81 h 129"/>
                <a:gd name="T4" fmla="*/ 111 w 139"/>
                <a:gd name="T5" fmla="*/ 129 h 129"/>
                <a:gd name="T6" fmla="*/ 69 w 139"/>
                <a:gd name="T7" fmla="*/ 100 h 129"/>
                <a:gd name="T8" fmla="*/ 27 w 139"/>
                <a:gd name="T9" fmla="*/ 129 h 129"/>
                <a:gd name="T10" fmla="*/ 43 w 139"/>
                <a:gd name="T11" fmla="*/ 81 h 129"/>
                <a:gd name="T12" fmla="*/ 0 w 139"/>
                <a:gd name="T13" fmla="*/ 50 h 129"/>
                <a:gd name="T14" fmla="*/ 53 w 139"/>
                <a:gd name="T15" fmla="*/ 50 h 129"/>
                <a:gd name="T16" fmla="*/ 70 w 139"/>
                <a:gd name="T17" fmla="*/ 0 h 129"/>
                <a:gd name="T18" fmla="*/ 86 w 139"/>
                <a:gd name="T19" fmla="*/ 50 h 129"/>
                <a:gd name="T20" fmla="*/ 139 w 139"/>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129">
                  <a:moveTo>
                    <a:pt x="139" y="50"/>
                  </a:moveTo>
                  <a:lnTo>
                    <a:pt x="96" y="81"/>
                  </a:lnTo>
                  <a:lnTo>
                    <a:pt x="111" y="129"/>
                  </a:lnTo>
                  <a:lnTo>
                    <a:pt x="69" y="100"/>
                  </a:lnTo>
                  <a:lnTo>
                    <a:pt x="27" y="129"/>
                  </a:lnTo>
                  <a:lnTo>
                    <a:pt x="43" y="81"/>
                  </a:lnTo>
                  <a:lnTo>
                    <a:pt x="0" y="50"/>
                  </a:lnTo>
                  <a:lnTo>
                    <a:pt x="53" y="50"/>
                  </a:lnTo>
                  <a:lnTo>
                    <a:pt x="70" y="0"/>
                  </a:lnTo>
                  <a:lnTo>
                    <a:pt x="86" y="50"/>
                  </a:lnTo>
                  <a:lnTo>
                    <a:pt x="139"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4" name="Freeform 17"/>
            <p:cNvSpPr>
              <a:spLocks/>
            </p:cNvSpPr>
            <p:nvPr userDrawn="1"/>
          </p:nvSpPr>
          <p:spPr bwMode="auto">
            <a:xfrm>
              <a:off x="7040580" y="5029213"/>
              <a:ext cx="223838" cy="204788"/>
            </a:xfrm>
            <a:custGeom>
              <a:avLst/>
              <a:gdLst>
                <a:gd name="T0" fmla="*/ 141 w 141"/>
                <a:gd name="T1" fmla="*/ 50 h 129"/>
                <a:gd name="T2" fmla="*/ 96 w 141"/>
                <a:gd name="T3" fmla="*/ 81 h 129"/>
                <a:gd name="T4" fmla="*/ 111 w 141"/>
                <a:gd name="T5" fmla="*/ 129 h 129"/>
                <a:gd name="T6" fmla="*/ 69 w 141"/>
                <a:gd name="T7" fmla="*/ 100 h 129"/>
                <a:gd name="T8" fmla="*/ 27 w 141"/>
                <a:gd name="T9" fmla="*/ 129 h 129"/>
                <a:gd name="T10" fmla="*/ 43 w 141"/>
                <a:gd name="T11" fmla="*/ 81 h 129"/>
                <a:gd name="T12" fmla="*/ 0 w 141"/>
                <a:gd name="T13" fmla="*/ 50 h 129"/>
                <a:gd name="T14" fmla="*/ 54 w 141"/>
                <a:gd name="T15" fmla="*/ 50 h 129"/>
                <a:gd name="T16" fmla="*/ 70 w 141"/>
                <a:gd name="T17" fmla="*/ 0 h 129"/>
                <a:gd name="T18" fmla="*/ 86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1"/>
                  </a:lnTo>
                  <a:lnTo>
                    <a:pt x="111" y="129"/>
                  </a:lnTo>
                  <a:lnTo>
                    <a:pt x="69" y="100"/>
                  </a:lnTo>
                  <a:lnTo>
                    <a:pt x="27" y="129"/>
                  </a:lnTo>
                  <a:lnTo>
                    <a:pt x="43" y="81"/>
                  </a:lnTo>
                  <a:lnTo>
                    <a:pt x="0" y="50"/>
                  </a:lnTo>
                  <a:lnTo>
                    <a:pt x="54" y="50"/>
                  </a:lnTo>
                  <a:lnTo>
                    <a:pt x="70" y="0"/>
                  </a:lnTo>
                  <a:lnTo>
                    <a:pt x="86" y="50"/>
                  </a:lnTo>
                  <a:lnTo>
                    <a:pt x="141"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5" name="Freeform 18"/>
            <p:cNvSpPr>
              <a:spLocks/>
            </p:cNvSpPr>
            <p:nvPr userDrawn="1"/>
          </p:nvSpPr>
          <p:spPr bwMode="auto">
            <a:xfrm>
              <a:off x="7040580" y="5029213"/>
              <a:ext cx="223838" cy="204788"/>
            </a:xfrm>
            <a:custGeom>
              <a:avLst/>
              <a:gdLst>
                <a:gd name="T0" fmla="*/ 141 w 141"/>
                <a:gd name="T1" fmla="*/ 50 h 129"/>
                <a:gd name="T2" fmla="*/ 96 w 141"/>
                <a:gd name="T3" fmla="*/ 81 h 129"/>
                <a:gd name="T4" fmla="*/ 111 w 141"/>
                <a:gd name="T5" fmla="*/ 129 h 129"/>
                <a:gd name="T6" fmla="*/ 69 w 141"/>
                <a:gd name="T7" fmla="*/ 100 h 129"/>
                <a:gd name="T8" fmla="*/ 27 w 141"/>
                <a:gd name="T9" fmla="*/ 129 h 129"/>
                <a:gd name="T10" fmla="*/ 43 w 141"/>
                <a:gd name="T11" fmla="*/ 81 h 129"/>
                <a:gd name="T12" fmla="*/ 0 w 141"/>
                <a:gd name="T13" fmla="*/ 50 h 129"/>
                <a:gd name="T14" fmla="*/ 54 w 141"/>
                <a:gd name="T15" fmla="*/ 50 h 129"/>
                <a:gd name="T16" fmla="*/ 70 w 141"/>
                <a:gd name="T17" fmla="*/ 0 h 129"/>
                <a:gd name="T18" fmla="*/ 86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1"/>
                  </a:lnTo>
                  <a:lnTo>
                    <a:pt x="111" y="129"/>
                  </a:lnTo>
                  <a:lnTo>
                    <a:pt x="69" y="100"/>
                  </a:lnTo>
                  <a:lnTo>
                    <a:pt x="27" y="129"/>
                  </a:lnTo>
                  <a:lnTo>
                    <a:pt x="43" y="81"/>
                  </a:lnTo>
                  <a:lnTo>
                    <a:pt x="0" y="50"/>
                  </a:lnTo>
                  <a:lnTo>
                    <a:pt x="54" y="50"/>
                  </a:lnTo>
                  <a:lnTo>
                    <a:pt x="70" y="0"/>
                  </a:lnTo>
                  <a:lnTo>
                    <a:pt x="86" y="50"/>
                  </a:lnTo>
                  <a:lnTo>
                    <a:pt x="141"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6" name="Freeform 19"/>
            <p:cNvSpPr>
              <a:spLocks/>
            </p:cNvSpPr>
            <p:nvPr userDrawn="1"/>
          </p:nvSpPr>
          <p:spPr bwMode="auto">
            <a:xfrm>
              <a:off x="7285055" y="5272101"/>
              <a:ext cx="223838" cy="204788"/>
            </a:xfrm>
            <a:custGeom>
              <a:avLst/>
              <a:gdLst>
                <a:gd name="T0" fmla="*/ 141 w 141"/>
                <a:gd name="T1" fmla="*/ 50 h 129"/>
                <a:gd name="T2" fmla="*/ 96 w 141"/>
                <a:gd name="T3" fmla="*/ 82 h 129"/>
                <a:gd name="T4" fmla="*/ 112 w 141"/>
                <a:gd name="T5" fmla="*/ 129 h 129"/>
                <a:gd name="T6" fmla="*/ 71 w 141"/>
                <a:gd name="T7" fmla="*/ 100 h 129"/>
                <a:gd name="T8" fmla="*/ 27 w 141"/>
                <a:gd name="T9" fmla="*/ 129 h 129"/>
                <a:gd name="T10" fmla="*/ 43 w 141"/>
                <a:gd name="T11" fmla="*/ 82 h 129"/>
                <a:gd name="T12" fmla="*/ 0 w 141"/>
                <a:gd name="T13" fmla="*/ 50 h 129"/>
                <a:gd name="T14" fmla="*/ 55 w 141"/>
                <a:gd name="T15" fmla="*/ 50 h 129"/>
                <a:gd name="T16" fmla="*/ 72 w 141"/>
                <a:gd name="T17" fmla="*/ 0 h 129"/>
                <a:gd name="T18" fmla="*/ 87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2"/>
                  </a:lnTo>
                  <a:lnTo>
                    <a:pt x="112" y="129"/>
                  </a:lnTo>
                  <a:lnTo>
                    <a:pt x="71" y="100"/>
                  </a:lnTo>
                  <a:lnTo>
                    <a:pt x="27" y="129"/>
                  </a:lnTo>
                  <a:lnTo>
                    <a:pt x="43" y="82"/>
                  </a:lnTo>
                  <a:lnTo>
                    <a:pt x="0" y="50"/>
                  </a:lnTo>
                  <a:lnTo>
                    <a:pt x="55" y="50"/>
                  </a:lnTo>
                  <a:lnTo>
                    <a:pt x="72" y="0"/>
                  </a:lnTo>
                  <a:lnTo>
                    <a:pt x="87" y="50"/>
                  </a:lnTo>
                  <a:lnTo>
                    <a:pt x="141"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7" name="Freeform 20"/>
            <p:cNvSpPr>
              <a:spLocks/>
            </p:cNvSpPr>
            <p:nvPr userDrawn="1"/>
          </p:nvSpPr>
          <p:spPr bwMode="auto">
            <a:xfrm>
              <a:off x="7285055" y="5272101"/>
              <a:ext cx="223838" cy="204788"/>
            </a:xfrm>
            <a:custGeom>
              <a:avLst/>
              <a:gdLst>
                <a:gd name="T0" fmla="*/ 141 w 141"/>
                <a:gd name="T1" fmla="*/ 50 h 129"/>
                <a:gd name="T2" fmla="*/ 96 w 141"/>
                <a:gd name="T3" fmla="*/ 82 h 129"/>
                <a:gd name="T4" fmla="*/ 112 w 141"/>
                <a:gd name="T5" fmla="*/ 129 h 129"/>
                <a:gd name="T6" fmla="*/ 71 w 141"/>
                <a:gd name="T7" fmla="*/ 100 h 129"/>
                <a:gd name="T8" fmla="*/ 27 w 141"/>
                <a:gd name="T9" fmla="*/ 129 h 129"/>
                <a:gd name="T10" fmla="*/ 43 w 141"/>
                <a:gd name="T11" fmla="*/ 82 h 129"/>
                <a:gd name="T12" fmla="*/ 0 w 141"/>
                <a:gd name="T13" fmla="*/ 50 h 129"/>
                <a:gd name="T14" fmla="*/ 55 w 141"/>
                <a:gd name="T15" fmla="*/ 50 h 129"/>
                <a:gd name="T16" fmla="*/ 72 w 141"/>
                <a:gd name="T17" fmla="*/ 0 h 129"/>
                <a:gd name="T18" fmla="*/ 87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2"/>
                  </a:lnTo>
                  <a:lnTo>
                    <a:pt x="112" y="129"/>
                  </a:lnTo>
                  <a:lnTo>
                    <a:pt x="71" y="100"/>
                  </a:lnTo>
                  <a:lnTo>
                    <a:pt x="27" y="129"/>
                  </a:lnTo>
                  <a:lnTo>
                    <a:pt x="43" y="82"/>
                  </a:lnTo>
                  <a:lnTo>
                    <a:pt x="0" y="50"/>
                  </a:lnTo>
                  <a:lnTo>
                    <a:pt x="55" y="50"/>
                  </a:lnTo>
                  <a:lnTo>
                    <a:pt x="72" y="0"/>
                  </a:lnTo>
                  <a:lnTo>
                    <a:pt x="87" y="50"/>
                  </a:lnTo>
                  <a:lnTo>
                    <a:pt x="141"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8" name="Freeform 21"/>
            <p:cNvSpPr>
              <a:spLocks/>
            </p:cNvSpPr>
            <p:nvPr userDrawn="1"/>
          </p:nvSpPr>
          <p:spPr bwMode="auto">
            <a:xfrm>
              <a:off x="6121415" y="5956316"/>
              <a:ext cx="225426" cy="204788"/>
            </a:xfrm>
            <a:custGeom>
              <a:avLst/>
              <a:gdLst>
                <a:gd name="T0" fmla="*/ 142 w 142"/>
                <a:gd name="T1" fmla="*/ 50 h 129"/>
                <a:gd name="T2" fmla="*/ 97 w 142"/>
                <a:gd name="T3" fmla="*/ 81 h 129"/>
                <a:gd name="T4" fmla="*/ 113 w 142"/>
                <a:gd name="T5" fmla="*/ 129 h 129"/>
                <a:gd name="T6" fmla="*/ 71 w 142"/>
                <a:gd name="T7" fmla="*/ 100 h 129"/>
                <a:gd name="T8" fmla="*/ 28 w 142"/>
                <a:gd name="T9" fmla="*/ 129 h 129"/>
                <a:gd name="T10" fmla="*/ 44 w 142"/>
                <a:gd name="T11" fmla="*/ 81 h 129"/>
                <a:gd name="T12" fmla="*/ 0 w 142"/>
                <a:gd name="T13" fmla="*/ 50 h 129"/>
                <a:gd name="T14" fmla="*/ 55 w 142"/>
                <a:gd name="T15" fmla="*/ 50 h 129"/>
                <a:gd name="T16" fmla="*/ 73 w 142"/>
                <a:gd name="T17" fmla="*/ 0 h 129"/>
                <a:gd name="T18" fmla="*/ 87 w 142"/>
                <a:gd name="T19" fmla="*/ 50 h 129"/>
                <a:gd name="T20" fmla="*/ 142 w 142"/>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129">
                  <a:moveTo>
                    <a:pt x="142" y="50"/>
                  </a:moveTo>
                  <a:lnTo>
                    <a:pt x="97" y="81"/>
                  </a:lnTo>
                  <a:lnTo>
                    <a:pt x="113" y="129"/>
                  </a:lnTo>
                  <a:lnTo>
                    <a:pt x="71" y="100"/>
                  </a:lnTo>
                  <a:lnTo>
                    <a:pt x="28" y="129"/>
                  </a:lnTo>
                  <a:lnTo>
                    <a:pt x="44" y="81"/>
                  </a:lnTo>
                  <a:lnTo>
                    <a:pt x="0" y="50"/>
                  </a:lnTo>
                  <a:lnTo>
                    <a:pt x="55" y="50"/>
                  </a:lnTo>
                  <a:lnTo>
                    <a:pt x="73" y="0"/>
                  </a:lnTo>
                  <a:lnTo>
                    <a:pt x="87" y="50"/>
                  </a:lnTo>
                  <a:lnTo>
                    <a:pt x="142"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9" name="Freeform 22"/>
            <p:cNvSpPr>
              <a:spLocks/>
            </p:cNvSpPr>
            <p:nvPr userDrawn="1"/>
          </p:nvSpPr>
          <p:spPr bwMode="auto">
            <a:xfrm>
              <a:off x="6121415" y="5956316"/>
              <a:ext cx="225426" cy="204788"/>
            </a:xfrm>
            <a:custGeom>
              <a:avLst/>
              <a:gdLst>
                <a:gd name="T0" fmla="*/ 142 w 142"/>
                <a:gd name="T1" fmla="*/ 50 h 129"/>
                <a:gd name="T2" fmla="*/ 97 w 142"/>
                <a:gd name="T3" fmla="*/ 81 h 129"/>
                <a:gd name="T4" fmla="*/ 113 w 142"/>
                <a:gd name="T5" fmla="*/ 129 h 129"/>
                <a:gd name="T6" fmla="*/ 71 w 142"/>
                <a:gd name="T7" fmla="*/ 100 h 129"/>
                <a:gd name="T8" fmla="*/ 28 w 142"/>
                <a:gd name="T9" fmla="*/ 129 h 129"/>
                <a:gd name="T10" fmla="*/ 44 w 142"/>
                <a:gd name="T11" fmla="*/ 81 h 129"/>
                <a:gd name="T12" fmla="*/ 0 w 142"/>
                <a:gd name="T13" fmla="*/ 50 h 129"/>
                <a:gd name="T14" fmla="*/ 55 w 142"/>
                <a:gd name="T15" fmla="*/ 50 h 129"/>
                <a:gd name="T16" fmla="*/ 73 w 142"/>
                <a:gd name="T17" fmla="*/ 0 h 129"/>
                <a:gd name="T18" fmla="*/ 87 w 142"/>
                <a:gd name="T19" fmla="*/ 50 h 129"/>
                <a:gd name="T20" fmla="*/ 142 w 142"/>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129">
                  <a:moveTo>
                    <a:pt x="142" y="50"/>
                  </a:moveTo>
                  <a:lnTo>
                    <a:pt x="97" y="81"/>
                  </a:lnTo>
                  <a:lnTo>
                    <a:pt x="113" y="129"/>
                  </a:lnTo>
                  <a:lnTo>
                    <a:pt x="71" y="100"/>
                  </a:lnTo>
                  <a:lnTo>
                    <a:pt x="28" y="129"/>
                  </a:lnTo>
                  <a:lnTo>
                    <a:pt x="44" y="81"/>
                  </a:lnTo>
                  <a:lnTo>
                    <a:pt x="0" y="50"/>
                  </a:lnTo>
                  <a:lnTo>
                    <a:pt x="55" y="50"/>
                  </a:lnTo>
                  <a:lnTo>
                    <a:pt x="73" y="0"/>
                  </a:lnTo>
                  <a:lnTo>
                    <a:pt x="87" y="50"/>
                  </a:lnTo>
                  <a:lnTo>
                    <a:pt x="142"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40" name="Freeform 23"/>
            <p:cNvSpPr>
              <a:spLocks/>
            </p:cNvSpPr>
            <p:nvPr userDrawn="1"/>
          </p:nvSpPr>
          <p:spPr bwMode="auto">
            <a:xfrm>
              <a:off x="6364303" y="6207141"/>
              <a:ext cx="222251" cy="206376"/>
            </a:xfrm>
            <a:custGeom>
              <a:avLst/>
              <a:gdLst>
                <a:gd name="T0" fmla="*/ 140 w 140"/>
                <a:gd name="T1" fmla="*/ 51 h 130"/>
                <a:gd name="T2" fmla="*/ 96 w 140"/>
                <a:gd name="T3" fmla="*/ 82 h 130"/>
                <a:gd name="T4" fmla="*/ 111 w 140"/>
                <a:gd name="T5" fmla="*/ 130 h 130"/>
                <a:gd name="T6" fmla="*/ 69 w 140"/>
                <a:gd name="T7" fmla="*/ 100 h 130"/>
                <a:gd name="T8" fmla="*/ 27 w 140"/>
                <a:gd name="T9" fmla="*/ 130 h 130"/>
                <a:gd name="T10" fmla="*/ 43 w 140"/>
                <a:gd name="T11" fmla="*/ 82 h 130"/>
                <a:gd name="T12" fmla="*/ 0 w 140"/>
                <a:gd name="T13" fmla="*/ 51 h 130"/>
                <a:gd name="T14" fmla="*/ 53 w 140"/>
                <a:gd name="T15" fmla="*/ 51 h 130"/>
                <a:gd name="T16" fmla="*/ 71 w 140"/>
                <a:gd name="T17" fmla="*/ 0 h 130"/>
                <a:gd name="T18" fmla="*/ 87 w 140"/>
                <a:gd name="T19" fmla="*/ 51 h 130"/>
                <a:gd name="T20" fmla="*/ 140 w 140"/>
                <a:gd name="T21" fmla="*/ 5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 h="130">
                  <a:moveTo>
                    <a:pt x="140" y="51"/>
                  </a:moveTo>
                  <a:lnTo>
                    <a:pt x="96" y="82"/>
                  </a:lnTo>
                  <a:lnTo>
                    <a:pt x="111" y="130"/>
                  </a:lnTo>
                  <a:lnTo>
                    <a:pt x="69" y="100"/>
                  </a:lnTo>
                  <a:lnTo>
                    <a:pt x="27" y="130"/>
                  </a:lnTo>
                  <a:lnTo>
                    <a:pt x="43" y="82"/>
                  </a:lnTo>
                  <a:lnTo>
                    <a:pt x="0" y="51"/>
                  </a:lnTo>
                  <a:lnTo>
                    <a:pt x="53" y="51"/>
                  </a:lnTo>
                  <a:lnTo>
                    <a:pt x="71" y="0"/>
                  </a:lnTo>
                  <a:lnTo>
                    <a:pt x="87" y="51"/>
                  </a:lnTo>
                  <a:lnTo>
                    <a:pt x="140" y="5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41" name="Freeform 24"/>
            <p:cNvSpPr>
              <a:spLocks/>
            </p:cNvSpPr>
            <p:nvPr userDrawn="1"/>
          </p:nvSpPr>
          <p:spPr bwMode="auto">
            <a:xfrm>
              <a:off x="6364303" y="6207141"/>
              <a:ext cx="222251" cy="206376"/>
            </a:xfrm>
            <a:custGeom>
              <a:avLst/>
              <a:gdLst>
                <a:gd name="T0" fmla="*/ 140 w 140"/>
                <a:gd name="T1" fmla="*/ 51 h 130"/>
                <a:gd name="T2" fmla="*/ 96 w 140"/>
                <a:gd name="T3" fmla="*/ 82 h 130"/>
                <a:gd name="T4" fmla="*/ 111 w 140"/>
                <a:gd name="T5" fmla="*/ 130 h 130"/>
                <a:gd name="T6" fmla="*/ 69 w 140"/>
                <a:gd name="T7" fmla="*/ 100 h 130"/>
                <a:gd name="T8" fmla="*/ 27 w 140"/>
                <a:gd name="T9" fmla="*/ 130 h 130"/>
                <a:gd name="T10" fmla="*/ 43 w 140"/>
                <a:gd name="T11" fmla="*/ 82 h 130"/>
                <a:gd name="T12" fmla="*/ 0 w 140"/>
                <a:gd name="T13" fmla="*/ 51 h 130"/>
                <a:gd name="T14" fmla="*/ 53 w 140"/>
                <a:gd name="T15" fmla="*/ 51 h 130"/>
                <a:gd name="T16" fmla="*/ 71 w 140"/>
                <a:gd name="T17" fmla="*/ 0 h 130"/>
                <a:gd name="T18" fmla="*/ 87 w 140"/>
                <a:gd name="T19" fmla="*/ 51 h 130"/>
                <a:gd name="T20" fmla="*/ 140 w 140"/>
                <a:gd name="T21" fmla="*/ 5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 h="130">
                  <a:moveTo>
                    <a:pt x="140" y="51"/>
                  </a:moveTo>
                  <a:lnTo>
                    <a:pt x="96" y="82"/>
                  </a:lnTo>
                  <a:lnTo>
                    <a:pt x="111" y="130"/>
                  </a:lnTo>
                  <a:lnTo>
                    <a:pt x="69" y="100"/>
                  </a:lnTo>
                  <a:lnTo>
                    <a:pt x="27" y="130"/>
                  </a:lnTo>
                  <a:lnTo>
                    <a:pt x="43" y="82"/>
                  </a:lnTo>
                  <a:lnTo>
                    <a:pt x="0" y="51"/>
                  </a:lnTo>
                  <a:lnTo>
                    <a:pt x="53" y="51"/>
                  </a:lnTo>
                  <a:lnTo>
                    <a:pt x="71" y="0"/>
                  </a:lnTo>
                  <a:lnTo>
                    <a:pt x="87" y="51"/>
                  </a:lnTo>
                  <a:lnTo>
                    <a:pt x="140" y="51"/>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42" name="Freeform 25"/>
            <p:cNvSpPr>
              <a:spLocks/>
            </p:cNvSpPr>
            <p:nvPr userDrawn="1"/>
          </p:nvSpPr>
          <p:spPr bwMode="auto">
            <a:xfrm>
              <a:off x="7045342" y="6207141"/>
              <a:ext cx="223838" cy="206376"/>
            </a:xfrm>
            <a:custGeom>
              <a:avLst/>
              <a:gdLst>
                <a:gd name="T0" fmla="*/ 141 w 141"/>
                <a:gd name="T1" fmla="*/ 51 h 130"/>
                <a:gd name="T2" fmla="*/ 96 w 141"/>
                <a:gd name="T3" fmla="*/ 82 h 130"/>
                <a:gd name="T4" fmla="*/ 111 w 141"/>
                <a:gd name="T5" fmla="*/ 130 h 130"/>
                <a:gd name="T6" fmla="*/ 71 w 141"/>
                <a:gd name="T7" fmla="*/ 100 h 130"/>
                <a:gd name="T8" fmla="*/ 27 w 141"/>
                <a:gd name="T9" fmla="*/ 130 h 130"/>
                <a:gd name="T10" fmla="*/ 43 w 141"/>
                <a:gd name="T11" fmla="*/ 82 h 130"/>
                <a:gd name="T12" fmla="*/ 0 w 141"/>
                <a:gd name="T13" fmla="*/ 51 h 130"/>
                <a:gd name="T14" fmla="*/ 55 w 141"/>
                <a:gd name="T15" fmla="*/ 51 h 130"/>
                <a:gd name="T16" fmla="*/ 72 w 141"/>
                <a:gd name="T17" fmla="*/ 0 h 130"/>
                <a:gd name="T18" fmla="*/ 87 w 141"/>
                <a:gd name="T19" fmla="*/ 51 h 130"/>
                <a:gd name="T20" fmla="*/ 141 w 141"/>
                <a:gd name="T21" fmla="*/ 5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30">
                  <a:moveTo>
                    <a:pt x="141" y="51"/>
                  </a:moveTo>
                  <a:lnTo>
                    <a:pt x="96" y="82"/>
                  </a:lnTo>
                  <a:lnTo>
                    <a:pt x="111" y="130"/>
                  </a:lnTo>
                  <a:lnTo>
                    <a:pt x="71" y="100"/>
                  </a:lnTo>
                  <a:lnTo>
                    <a:pt x="27" y="130"/>
                  </a:lnTo>
                  <a:lnTo>
                    <a:pt x="43" y="82"/>
                  </a:lnTo>
                  <a:lnTo>
                    <a:pt x="0" y="51"/>
                  </a:lnTo>
                  <a:lnTo>
                    <a:pt x="55" y="51"/>
                  </a:lnTo>
                  <a:lnTo>
                    <a:pt x="72" y="0"/>
                  </a:lnTo>
                  <a:lnTo>
                    <a:pt x="87" y="51"/>
                  </a:lnTo>
                  <a:lnTo>
                    <a:pt x="141" y="5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43" name="Freeform 26"/>
            <p:cNvSpPr>
              <a:spLocks/>
            </p:cNvSpPr>
            <p:nvPr userDrawn="1"/>
          </p:nvSpPr>
          <p:spPr bwMode="auto">
            <a:xfrm>
              <a:off x="7045342" y="6207141"/>
              <a:ext cx="223838" cy="206376"/>
            </a:xfrm>
            <a:custGeom>
              <a:avLst/>
              <a:gdLst>
                <a:gd name="T0" fmla="*/ 141 w 141"/>
                <a:gd name="T1" fmla="*/ 51 h 130"/>
                <a:gd name="T2" fmla="*/ 96 w 141"/>
                <a:gd name="T3" fmla="*/ 82 h 130"/>
                <a:gd name="T4" fmla="*/ 111 w 141"/>
                <a:gd name="T5" fmla="*/ 130 h 130"/>
                <a:gd name="T6" fmla="*/ 71 w 141"/>
                <a:gd name="T7" fmla="*/ 100 h 130"/>
                <a:gd name="T8" fmla="*/ 27 w 141"/>
                <a:gd name="T9" fmla="*/ 130 h 130"/>
                <a:gd name="T10" fmla="*/ 43 w 141"/>
                <a:gd name="T11" fmla="*/ 82 h 130"/>
                <a:gd name="T12" fmla="*/ 0 w 141"/>
                <a:gd name="T13" fmla="*/ 51 h 130"/>
                <a:gd name="T14" fmla="*/ 55 w 141"/>
                <a:gd name="T15" fmla="*/ 51 h 130"/>
                <a:gd name="T16" fmla="*/ 72 w 141"/>
                <a:gd name="T17" fmla="*/ 0 h 130"/>
                <a:gd name="T18" fmla="*/ 87 w 141"/>
                <a:gd name="T19" fmla="*/ 51 h 130"/>
                <a:gd name="T20" fmla="*/ 141 w 141"/>
                <a:gd name="T21" fmla="*/ 5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30">
                  <a:moveTo>
                    <a:pt x="141" y="51"/>
                  </a:moveTo>
                  <a:lnTo>
                    <a:pt x="96" y="82"/>
                  </a:lnTo>
                  <a:lnTo>
                    <a:pt x="111" y="130"/>
                  </a:lnTo>
                  <a:lnTo>
                    <a:pt x="71" y="100"/>
                  </a:lnTo>
                  <a:lnTo>
                    <a:pt x="27" y="130"/>
                  </a:lnTo>
                  <a:lnTo>
                    <a:pt x="43" y="82"/>
                  </a:lnTo>
                  <a:lnTo>
                    <a:pt x="0" y="51"/>
                  </a:lnTo>
                  <a:lnTo>
                    <a:pt x="55" y="51"/>
                  </a:lnTo>
                  <a:lnTo>
                    <a:pt x="72" y="0"/>
                  </a:lnTo>
                  <a:lnTo>
                    <a:pt x="87" y="51"/>
                  </a:lnTo>
                  <a:lnTo>
                    <a:pt x="141" y="51"/>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44" name="Freeform 27"/>
            <p:cNvSpPr>
              <a:spLocks/>
            </p:cNvSpPr>
            <p:nvPr userDrawn="1"/>
          </p:nvSpPr>
          <p:spPr bwMode="auto">
            <a:xfrm>
              <a:off x="7288230" y="5956316"/>
              <a:ext cx="223838" cy="204788"/>
            </a:xfrm>
            <a:custGeom>
              <a:avLst/>
              <a:gdLst>
                <a:gd name="T0" fmla="*/ 141 w 141"/>
                <a:gd name="T1" fmla="*/ 50 h 129"/>
                <a:gd name="T2" fmla="*/ 98 w 141"/>
                <a:gd name="T3" fmla="*/ 81 h 129"/>
                <a:gd name="T4" fmla="*/ 112 w 141"/>
                <a:gd name="T5" fmla="*/ 129 h 129"/>
                <a:gd name="T6" fmla="*/ 70 w 141"/>
                <a:gd name="T7" fmla="*/ 100 h 129"/>
                <a:gd name="T8" fmla="*/ 27 w 141"/>
                <a:gd name="T9" fmla="*/ 129 h 129"/>
                <a:gd name="T10" fmla="*/ 45 w 141"/>
                <a:gd name="T11" fmla="*/ 81 h 129"/>
                <a:gd name="T12" fmla="*/ 0 w 141"/>
                <a:gd name="T13" fmla="*/ 50 h 129"/>
                <a:gd name="T14" fmla="*/ 54 w 141"/>
                <a:gd name="T15" fmla="*/ 50 h 129"/>
                <a:gd name="T16" fmla="*/ 72 w 141"/>
                <a:gd name="T17" fmla="*/ 0 h 129"/>
                <a:gd name="T18" fmla="*/ 88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8" y="81"/>
                  </a:lnTo>
                  <a:lnTo>
                    <a:pt x="112" y="129"/>
                  </a:lnTo>
                  <a:lnTo>
                    <a:pt x="70" y="100"/>
                  </a:lnTo>
                  <a:lnTo>
                    <a:pt x="27" y="129"/>
                  </a:lnTo>
                  <a:lnTo>
                    <a:pt x="45" y="81"/>
                  </a:lnTo>
                  <a:lnTo>
                    <a:pt x="0" y="50"/>
                  </a:lnTo>
                  <a:lnTo>
                    <a:pt x="54" y="50"/>
                  </a:lnTo>
                  <a:lnTo>
                    <a:pt x="72" y="0"/>
                  </a:lnTo>
                  <a:lnTo>
                    <a:pt x="88" y="50"/>
                  </a:lnTo>
                  <a:lnTo>
                    <a:pt x="141"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45" name="Freeform 28"/>
            <p:cNvSpPr>
              <a:spLocks/>
            </p:cNvSpPr>
            <p:nvPr userDrawn="1"/>
          </p:nvSpPr>
          <p:spPr bwMode="auto">
            <a:xfrm>
              <a:off x="7288230" y="5956316"/>
              <a:ext cx="223838" cy="204788"/>
            </a:xfrm>
            <a:custGeom>
              <a:avLst/>
              <a:gdLst>
                <a:gd name="T0" fmla="*/ 141 w 141"/>
                <a:gd name="T1" fmla="*/ 50 h 129"/>
                <a:gd name="T2" fmla="*/ 98 w 141"/>
                <a:gd name="T3" fmla="*/ 81 h 129"/>
                <a:gd name="T4" fmla="*/ 112 w 141"/>
                <a:gd name="T5" fmla="*/ 129 h 129"/>
                <a:gd name="T6" fmla="*/ 70 w 141"/>
                <a:gd name="T7" fmla="*/ 100 h 129"/>
                <a:gd name="T8" fmla="*/ 27 w 141"/>
                <a:gd name="T9" fmla="*/ 129 h 129"/>
                <a:gd name="T10" fmla="*/ 45 w 141"/>
                <a:gd name="T11" fmla="*/ 81 h 129"/>
                <a:gd name="T12" fmla="*/ 0 w 141"/>
                <a:gd name="T13" fmla="*/ 50 h 129"/>
                <a:gd name="T14" fmla="*/ 54 w 141"/>
                <a:gd name="T15" fmla="*/ 50 h 129"/>
                <a:gd name="T16" fmla="*/ 72 w 141"/>
                <a:gd name="T17" fmla="*/ 0 h 129"/>
                <a:gd name="T18" fmla="*/ 88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8" y="81"/>
                  </a:lnTo>
                  <a:lnTo>
                    <a:pt x="112" y="129"/>
                  </a:lnTo>
                  <a:lnTo>
                    <a:pt x="70" y="100"/>
                  </a:lnTo>
                  <a:lnTo>
                    <a:pt x="27" y="129"/>
                  </a:lnTo>
                  <a:lnTo>
                    <a:pt x="45" y="81"/>
                  </a:lnTo>
                  <a:lnTo>
                    <a:pt x="0" y="50"/>
                  </a:lnTo>
                  <a:lnTo>
                    <a:pt x="54" y="50"/>
                  </a:lnTo>
                  <a:lnTo>
                    <a:pt x="72" y="0"/>
                  </a:lnTo>
                  <a:lnTo>
                    <a:pt x="88" y="50"/>
                  </a:lnTo>
                  <a:lnTo>
                    <a:pt x="141"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46" name="Freeform 29"/>
            <p:cNvSpPr>
              <a:spLocks/>
            </p:cNvSpPr>
            <p:nvPr userDrawn="1"/>
          </p:nvSpPr>
          <p:spPr bwMode="auto">
            <a:xfrm>
              <a:off x="7378718" y="5619765"/>
              <a:ext cx="225426" cy="204788"/>
            </a:xfrm>
            <a:custGeom>
              <a:avLst/>
              <a:gdLst>
                <a:gd name="T0" fmla="*/ 142 w 142"/>
                <a:gd name="T1" fmla="*/ 50 h 129"/>
                <a:gd name="T2" fmla="*/ 97 w 142"/>
                <a:gd name="T3" fmla="*/ 80 h 129"/>
                <a:gd name="T4" fmla="*/ 111 w 142"/>
                <a:gd name="T5" fmla="*/ 129 h 129"/>
                <a:gd name="T6" fmla="*/ 71 w 142"/>
                <a:gd name="T7" fmla="*/ 100 h 129"/>
                <a:gd name="T8" fmla="*/ 28 w 142"/>
                <a:gd name="T9" fmla="*/ 129 h 129"/>
                <a:gd name="T10" fmla="*/ 44 w 142"/>
                <a:gd name="T11" fmla="*/ 80 h 129"/>
                <a:gd name="T12" fmla="*/ 0 w 142"/>
                <a:gd name="T13" fmla="*/ 50 h 129"/>
                <a:gd name="T14" fmla="*/ 55 w 142"/>
                <a:gd name="T15" fmla="*/ 50 h 129"/>
                <a:gd name="T16" fmla="*/ 71 w 142"/>
                <a:gd name="T17" fmla="*/ 0 h 129"/>
                <a:gd name="T18" fmla="*/ 87 w 142"/>
                <a:gd name="T19" fmla="*/ 50 h 129"/>
                <a:gd name="T20" fmla="*/ 142 w 142"/>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129">
                  <a:moveTo>
                    <a:pt x="142" y="50"/>
                  </a:moveTo>
                  <a:lnTo>
                    <a:pt x="97" y="80"/>
                  </a:lnTo>
                  <a:lnTo>
                    <a:pt x="111" y="129"/>
                  </a:lnTo>
                  <a:lnTo>
                    <a:pt x="71" y="100"/>
                  </a:lnTo>
                  <a:lnTo>
                    <a:pt x="28" y="129"/>
                  </a:lnTo>
                  <a:lnTo>
                    <a:pt x="44" y="80"/>
                  </a:lnTo>
                  <a:lnTo>
                    <a:pt x="0" y="50"/>
                  </a:lnTo>
                  <a:lnTo>
                    <a:pt x="55" y="50"/>
                  </a:lnTo>
                  <a:lnTo>
                    <a:pt x="71" y="0"/>
                  </a:lnTo>
                  <a:lnTo>
                    <a:pt x="87" y="50"/>
                  </a:lnTo>
                  <a:lnTo>
                    <a:pt x="142"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47" name="Freeform 30"/>
            <p:cNvSpPr>
              <a:spLocks/>
            </p:cNvSpPr>
            <p:nvPr userDrawn="1"/>
          </p:nvSpPr>
          <p:spPr bwMode="auto">
            <a:xfrm>
              <a:off x="7378718" y="5619765"/>
              <a:ext cx="225426" cy="204788"/>
            </a:xfrm>
            <a:custGeom>
              <a:avLst/>
              <a:gdLst>
                <a:gd name="T0" fmla="*/ 142 w 142"/>
                <a:gd name="T1" fmla="*/ 50 h 129"/>
                <a:gd name="T2" fmla="*/ 97 w 142"/>
                <a:gd name="T3" fmla="*/ 80 h 129"/>
                <a:gd name="T4" fmla="*/ 111 w 142"/>
                <a:gd name="T5" fmla="*/ 129 h 129"/>
                <a:gd name="T6" fmla="*/ 71 w 142"/>
                <a:gd name="T7" fmla="*/ 100 h 129"/>
                <a:gd name="T8" fmla="*/ 28 w 142"/>
                <a:gd name="T9" fmla="*/ 129 h 129"/>
                <a:gd name="T10" fmla="*/ 44 w 142"/>
                <a:gd name="T11" fmla="*/ 80 h 129"/>
                <a:gd name="T12" fmla="*/ 0 w 142"/>
                <a:gd name="T13" fmla="*/ 50 h 129"/>
                <a:gd name="T14" fmla="*/ 55 w 142"/>
                <a:gd name="T15" fmla="*/ 50 h 129"/>
                <a:gd name="T16" fmla="*/ 71 w 142"/>
                <a:gd name="T17" fmla="*/ 0 h 129"/>
                <a:gd name="T18" fmla="*/ 87 w 142"/>
                <a:gd name="T19" fmla="*/ 50 h 129"/>
                <a:gd name="T20" fmla="*/ 142 w 142"/>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129">
                  <a:moveTo>
                    <a:pt x="142" y="50"/>
                  </a:moveTo>
                  <a:lnTo>
                    <a:pt x="97" y="80"/>
                  </a:lnTo>
                  <a:lnTo>
                    <a:pt x="111" y="129"/>
                  </a:lnTo>
                  <a:lnTo>
                    <a:pt x="71" y="100"/>
                  </a:lnTo>
                  <a:lnTo>
                    <a:pt x="28" y="129"/>
                  </a:lnTo>
                  <a:lnTo>
                    <a:pt x="44" y="80"/>
                  </a:lnTo>
                  <a:lnTo>
                    <a:pt x="0" y="50"/>
                  </a:lnTo>
                  <a:lnTo>
                    <a:pt x="55" y="50"/>
                  </a:lnTo>
                  <a:lnTo>
                    <a:pt x="71" y="0"/>
                  </a:lnTo>
                  <a:lnTo>
                    <a:pt x="87" y="50"/>
                  </a:lnTo>
                  <a:lnTo>
                    <a:pt x="142"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
        <p:nvSpPr>
          <p:cNvPr id="4" name="Rectangle 3"/>
          <p:cNvSpPr/>
          <p:nvPr userDrawn="1"/>
        </p:nvSpPr>
        <p:spPr>
          <a:xfrm>
            <a:off x="362553" y="6442462"/>
            <a:ext cx="6873875" cy="261610"/>
          </a:xfrm>
          <a:prstGeom prst="rect">
            <a:avLst/>
          </a:prstGeom>
        </p:spPr>
        <p:txBody>
          <a:bodyPr wrap="square">
            <a:spAutoFit/>
          </a:bodyPr>
          <a:lstStyle/>
          <a:p>
            <a:r>
              <a:rPr lang="en-GB" sz="1100" b="0" i="0" u="none" strike="noStrike" kern="1200" baseline="0" dirty="0">
                <a:solidFill>
                  <a:schemeClr val="accent5">
                    <a:lumMod val="75000"/>
                  </a:schemeClr>
                </a:solidFill>
                <a:latin typeface="+mn-lt"/>
                <a:ea typeface="+mn-ea"/>
                <a:cs typeface="+mn-cs"/>
              </a:rPr>
              <a:t>European Union Agency for Network and Information Security</a:t>
            </a:r>
            <a:endParaRPr lang="en-GB" sz="1100" dirty="0">
              <a:solidFill>
                <a:schemeClr val="accent5">
                  <a:lumMod val="75000"/>
                </a:schemeClr>
              </a:solidFill>
            </a:endParaRPr>
          </a:p>
        </p:txBody>
      </p:sp>
      <p:pic>
        <p:nvPicPr>
          <p:cNvPr id="49" name="Picture 4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31800" y="300463"/>
            <a:ext cx="879853" cy="842538"/>
          </a:xfrm>
          <a:prstGeom prst="rect">
            <a:avLst/>
          </a:prstGeom>
        </p:spPr>
      </p:pic>
    </p:spTree>
    <p:extLst>
      <p:ext uri="{BB962C8B-B14F-4D97-AF65-F5344CB8AC3E}">
        <p14:creationId xmlns:p14="http://schemas.microsoft.com/office/powerpoint/2010/main" val="304321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300" y="1638300"/>
            <a:ext cx="82799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31799" y="6356351"/>
            <a:ext cx="4746869" cy="365125"/>
          </a:xfrm>
        </p:spPr>
        <p:txBody>
          <a:bodyPr/>
          <a:lstStyle/>
          <a:p>
            <a:r>
              <a:rPr lang="en-US"/>
              <a:t>Short name of the powerpoint presentation, maximum length two thirds of the page</a:t>
            </a:r>
            <a:endParaRPr lang="en-GB"/>
          </a:p>
        </p:txBody>
      </p:sp>
      <p:sp>
        <p:nvSpPr>
          <p:cNvPr id="7" name="Title 6"/>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422103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Short name of the powerpoint presentation, maximum length two thirds of the page</a:t>
            </a:r>
            <a:endParaRPr lang="en-GB"/>
          </a:p>
        </p:txBody>
      </p:sp>
      <p:sp>
        <p:nvSpPr>
          <p:cNvPr id="7" name="Title 6"/>
          <p:cNvSpPr>
            <a:spLocks noGrp="1"/>
          </p:cNvSpPr>
          <p:nvPr>
            <p:ph type="title"/>
          </p:nvPr>
        </p:nvSpPr>
        <p:spPr/>
        <p:txBody>
          <a:bodyPr/>
          <a:lstStyle/>
          <a:p>
            <a:r>
              <a:rPr lang="en-US"/>
              <a:t>Click to edit Master title style</a:t>
            </a:r>
            <a:endParaRPr lang="en-GB"/>
          </a:p>
        </p:txBody>
      </p:sp>
      <p:sp>
        <p:nvSpPr>
          <p:cNvPr id="8" name="Picture Placeholder 7"/>
          <p:cNvSpPr>
            <a:spLocks noGrp="1"/>
          </p:cNvSpPr>
          <p:nvPr>
            <p:ph type="pic" sz="quarter" idx="13"/>
          </p:nvPr>
        </p:nvSpPr>
        <p:spPr>
          <a:xfrm>
            <a:off x="441325" y="1638300"/>
            <a:ext cx="8262938" cy="4489450"/>
          </a:xfrm>
        </p:spPr>
        <p:txBody>
          <a:bodyPr/>
          <a:lstStyle/>
          <a:p>
            <a:r>
              <a:rPr lang="en-US"/>
              <a:t>Click icon to add picture</a:t>
            </a:r>
            <a:endParaRPr lang="en-GB"/>
          </a:p>
        </p:txBody>
      </p:sp>
    </p:spTree>
    <p:extLst>
      <p:ext uri="{BB962C8B-B14F-4D97-AF65-F5344CB8AC3E}">
        <p14:creationId xmlns:p14="http://schemas.microsoft.com/office/powerpoint/2010/main" val="3279245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32300" y="1638299"/>
            <a:ext cx="3886200" cy="45005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10760" y="1638299"/>
            <a:ext cx="3886200" cy="45005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t>Short name of the powerpoint presentation, maximum length two thirds of the page</a:t>
            </a:r>
            <a:endParaRPr lang="en-GB"/>
          </a:p>
        </p:txBody>
      </p:sp>
      <p:sp>
        <p:nvSpPr>
          <p:cNvPr id="8" name="Title 7"/>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32753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pter slide / divider">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556F3CD9-331D-4B1B-80BB-4D9A111040C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Nadpis 1">
            <a:extLst>
              <a:ext uri="{FF2B5EF4-FFF2-40B4-BE49-F238E27FC236}">
                <a16:creationId xmlns:a16="http://schemas.microsoft.com/office/drawing/2014/main" id="{48687FEB-087B-41BB-8FC7-6FE25C0F02DD}"/>
              </a:ext>
            </a:extLst>
          </p:cNvPr>
          <p:cNvSpPr>
            <a:spLocks noGrp="1"/>
          </p:cNvSpPr>
          <p:nvPr>
            <p:ph type="ctrTitle" hasCustomPrompt="1"/>
          </p:nvPr>
        </p:nvSpPr>
        <p:spPr>
          <a:xfrm>
            <a:off x="0" y="4010400"/>
            <a:ext cx="6570000" cy="2217600"/>
          </a:xfrm>
        </p:spPr>
        <p:txBody>
          <a:bodyPr lIns="648000" tIns="0" rIns="648000" bIns="0" anchor="b">
            <a:noAutofit/>
          </a:bodyPr>
          <a:lstStyle>
            <a:lvl1pPr algn="l">
              <a:lnSpc>
                <a:spcPts val="3400"/>
              </a:lnSpc>
              <a:defRPr sz="3300" cap="all" baseline="0">
                <a:solidFill>
                  <a:schemeClr val="bg1"/>
                </a:solidFill>
              </a:defRPr>
            </a:lvl1pPr>
          </a:lstStyle>
          <a:p>
            <a:pPr>
              <a:lnSpc>
                <a:spcPts val="3400"/>
              </a:lnSpc>
            </a:pPr>
            <a:r>
              <a:rPr lang="en-US" sz="3300" cap="all" spc="60" dirty="0">
                <a:solidFill>
                  <a:schemeClr val="bg1"/>
                </a:solidFill>
                <a:latin typeface="Arial" panose="020B0604020202020204" pitchFamily="34" charset="0"/>
                <a:cs typeface="Arial" panose="020B0604020202020204" pitchFamily="34" charset="0"/>
              </a:rPr>
              <a:t>CHAPTER</a:t>
            </a:r>
            <a:r>
              <a:rPr lang="cs-CZ" sz="3300" cap="all" spc="60" dirty="0">
                <a:solidFill>
                  <a:schemeClr val="bg1"/>
                </a:solidFill>
                <a:latin typeface="Arial" panose="020B0604020202020204" pitchFamily="34" charset="0"/>
                <a:cs typeface="Arial" panose="020B0604020202020204" pitchFamily="34" charset="0"/>
              </a:rPr>
              <a:t> </a:t>
            </a:r>
            <a:r>
              <a:rPr lang="en-US" sz="3300" cap="all" spc="60" dirty="0">
                <a:solidFill>
                  <a:schemeClr val="bg1"/>
                </a:solidFill>
                <a:latin typeface="Arial" panose="020B0604020202020204" pitchFamily="34" charset="0"/>
                <a:cs typeface="Arial" panose="020B0604020202020204" pitchFamily="34" charset="0"/>
              </a:rPr>
              <a:t>TITLE,</a:t>
            </a:r>
            <a:r>
              <a:rPr lang="cs-CZ" sz="3300" cap="all" spc="60" dirty="0">
                <a:solidFill>
                  <a:schemeClr val="bg1"/>
                </a:solidFill>
                <a:latin typeface="Arial" panose="020B0604020202020204" pitchFamily="34" charset="0"/>
                <a:cs typeface="Arial" panose="020B0604020202020204" pitchFamily="34" charset="0"/>
              </a:rPr>
              <a:t> </a:t>
            </a:r>
            <a:r>
              <a:rPr lang="en-US" sz="3300" cap="all" spc="60" dirty="0">
                <a:solidFill>
                  <a:schemeClr val="bg1"/>
                </a:solidFill>
                <a:latin typeface="Arial" panose="020B0604020202020204" pitchFamily="34" charset="0"/>
                <a:cs typeface="Arial" panose="020B0604020202020204" pitchFamily="34" charset="0"/>
              </a:rPr>
              <a:t>MAXIMUM FIVE LINES, ALIGNED BOTTOM LEFT,  NO HYPHENATION</a:t>
            </a:r>
            <a:endParaRPr lang="cs-CZ" sz="1600" spc="60" dirty="0">
              <a:solidFill>
                <a:schemeClr val="bg1"/>
              </a:solidFill>
              <a:latin typeface="Arial" panose="020B0604020202020204" pitchFamily="34" charset="0"/>
              <a:cs typeface="Arial" panose="020B0604020202020204" pitchFamily="34" charset="0"/>
            </a:endParaRPr>
          </a:p>
        </p:txBody>
      </p:sp>
      <p:sp>
        <p:nvSpPr>
          <p:cNvPr id="7" name="Zástupný symbol pro text 6">
            <a:extLst>
              <a:ext uri="{FF2B5EF4-FFF2-40B4-BE49-F238E27FC236}">
                <a16:creationId xmlns:a16="http://schemas.microsoft.com/office/drawing/2014/main" id="{88FE6A4A-C987-4F0B-A292-19CF36D9989B}"/>
              </a:ext>
            </a:extLst>
          </p:cNvPr>
          <p:cNvSpPr>
            <a:spLocks noGrp="1"/>
          </p:cNvSpPr>
          <p:nvPr>
            <p:ph type="body" sz="quarter" idx="10" hasCustomPrompt="1"/>
          </p:nvPr>
        </p:nvSpPr>
        <p:spPr>
          <a:xfrm>
            <a:off x="0" y="702000"/>
            <a:ext cx="6570663" cy="435600"/>
          </a:xfrm>
        </p:spPr>
        <p:txBody>
          <a:bodyPr lIns="648000" tIns="0" rIns="648000" bIns="0">
            <a:noAutofit/>
          </a:bodyPr>
          <a:lstStyle>
            <a:lvl1pPr>
              <a:defRPr sz="3300" cap="all" baseline="0">
                <a:solidFill>
                  <a:schemeClr val="bg1"/>
                </a:solidFill>
                <a:latin typeface="+mj-lt"/>
              </a:defRPr>
            </a:lvl1pPr>
          </a:lstStyle>
          <a:p>
            <a:pPr lvl="0"/>
            <a:r>
              <a:rPr lang="en-GB" dirty="0"/>
              <a:t>Update text</a:t>
            </a:r>
            <a:endParaRPr lang="cs-CZ" dirty="0"/>
          </a:p>
        </p:txBody>
      </p:sp>
    </p:spTree>
    <p:extLst>
      <p:ext uri="{BB962C8B-B14F-4D97-AF65-F5344CB8AC3E}">
        <p14:creationId xmlns:p14="http://schemas.microsoft.com/office/powerpoint/2010/main" val="31902304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Row)">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32299" y="1638299"/>
            <a:ext cx="8271963" cy="2160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324" y="3958805"/>
            <a:ext cx="8271963" cy="2160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t>Short name of the powerpoint presentation, maximum length two thirds of the page</a:t>
            </a:r>
            <a:endParaRPr lang="en-GB"/>
          </a:p>
        </p:txBody>
      </p:sp>
      <p:sp>
        <p:nvSpPr>
          <p:cNvPr id="8" name="Title 7"/>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852597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ight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32299" y="1638299"/>
            <a:ext cx="2016000" cy="2196000"/>
          </a:xfrm>
          <a:prstGeom prst="rect">
            <a:avLst/>
          </a:prstGeom>
          <a:solidFill>
            <a:schemeClr val="accent1"/>
          </a:solidFill>
          <a:ln>
            <a:noFill/>
          </a:ln>
        </p:spPr>
        <p:txBody>
          <a:bodyPr>
            <a:normAutofit/>
          </a:bodyPr>
          <a:lstStyle>
            <a:lvl1pPr>
              <a:defRPr sz="1400" b="1">
                <a:solidFill>
                  <a:schemeClr val="tx1"/>
                </a:solidFill>
              </a:defRPr>
            </a:lvl1pPr>
            <a:lvl2pPr marL="180975" indent="-166688">
              <a:defRPr sz="1400">
                <a:solidFill>
                  <a:schemeClr val="tx1"/>
                </a:solidFill>
              </a:defRPr>
            </a:lvl2pPr>
            <a:lvl3pPr marL="449263" indent="-182563">
              <a:defRPr sz="1200">
                <a:solidFill>
                  <a:schemeClr val="tx1"/>
                </a:solidFill>
              </a:defRPr>
            </a:lvl3pPr>
            <a:lvl4pPr marL="715963" indent="-180975">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t>Short name of the powerpoint presentation, maximum length two thirds of the page</a:t>
            </a:r>
            <a:endParaRPr lang="en-GB"/>
          </a:p>
        </p:txBody>
      </p:sp>
      <p:sp>
        <p:nvSpPr>
          <p:cNvPr id="8" name="Title 7"/>
          <p:cNvSpPr>
            <a:spLocks noGrp="1"/>
          </p:cNvSpPr>
          <p:nvPr>
            <p:ph type="title"/>
          </p:nvPr>
        </p:nvSpPr>
        <p:spPr/>
        <p:txBody>
          <a:bodyPr/>
          <a:lstStyle/>
          <a:p>
            <a:r>
              <a:rPr lang="en-US"/>
              <a:t>Click to edit Master title style</a:t>
            </a:r>
            <a:endParaRPr lang="en-GB"/>
          </a:p>
        </p:txBody>
      </p:sp>
      <p:sp>
        <p:nvSpPr>
          <p:cNvPr id="15" name="Content Placeholder 2"/>
          <p:cNvSpPr>
            <a:spLocks noGrp="1"/>
          </p:cNvSpPr>
          <p:nvPr>
            <p:ph sz="half" idx="18"/>
          </p:nvPr>
        </p:nvSpPr>
        <p:spPr>
          <a:xfrm>
            <a:off x="4602941" y="1638299"/>
            <a:ext cx="2016000" cy="2196000"/>
          </a:xfrm>
          <a:prstGeom prst="rect">
            <a:avLst/>
          </a:prstGeom>
          <a:solidFill>
            <a:schemeClr val="accent1"/>
          </a:solidFill>
          <a:ln>
            <a:noFill/>
          </a:ln>
        </p:spPr>
        <p:txBody>
          <a:bodyPr>
            <a:normAutofit/>
          </a:bodyPr>
          <a:lstStyle>
            <a:lvl1pPr>
              <a:defRPr sz="1400" b="1">
                <a:solidFill>
                  <a:schemeClr val="tx1"/>
                </a:solidFill>
              </a:defRPr>
            </a:lvl1pPr>
            <a:lvl2pPr marL="180975" indent="-166688">
              <a:defRPr sz="1400">
                <a:solidFill>
                  <a:schemeClr val="tx1"/>
                </a:solidFill>
              </a:defRPr>
            </a:lvl2pPr>
            <a:lvl3pPr marL="449263" indent="-182563">
              <a:defRPr sz="1200">
                <a:solidFill>
                  <a:schemeClr val="tx1"/>
                </a:solidFill>
              </a:defRPr>
            </a:lvl3pPr>
            <a:lvl4pPr marL="715963" indent="-180975">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9"/>
          </p:nvPr>
        </p:nvSpPr>
        <p:spPr>
          <a:xfrm>
            <a:off x="2517620" y="3931750"/>
            <a:ext cx="2016000" cy="2196000"/>
          </a:xfrm>
          <a:prstGeom prst="rect">
            <a:avLst/>
          </a:prstGeom>
          <a:solidFill>
            <a:schemeClr val="accent1"/>
          </a:solidFill>
          <a:ln>
            <a:noFill/>
          </a:ln>
        </p:spPr>
        <p:txBody>
          <a:bodyPr>
            <a:normAutofit/>
          </a:bodyPr>
          <a:lstStyle>
            <a:lvl1pPr>
              <a:defRPr sz="1400" b="1">
                <a:solidFill>
                  <a:schemeClr val="tx1"/>
                </a:solidFill>
              </a:defRPr>
            </a:lvl1pPr>
            <a:lvl2pPr marL="180975" indent="-166688">
              <a:defRPr sz="1400">
                <a:solidFill>
                  <a:schemeClr val="tx1"/>
                </a:solidFill>
              </a:defRPr>
            </a:lvl2pPr>
            <a:lvl3pPr marL="449263" indent="-182563">
              <a:defRPr sz="1200">
                <a:solidFill>
                  <a:schemeClr val="tx1"/>
                </a:solidFill>
              </a:defRPr>
            </a:lvl3pPr>
            <a:lvl4pPr marL="715963" indent="-180975">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p:cNvSpPr>
            <a:spLocks noGrp="1"/>
          </p:cNvSpPr>
          <p:nvPr>
            <p:ph sz="half" idx="20"/>
          </p:nvPr>
        </p:nvSpPr>
        <p:spPr>
          <a:xfrm>
            <a:off x="6688263" y="3931750"/>
            <a:ext cx="2016000" cy="2196000"/>
          </a:xfrm>
          <a:prstGeom prst="rect">
            <a:avLst/>
          </a:prstGeom>
          <a:solidFill>
            <a:schemeClr val="accent1"/>
          </a:solidFill>
          <a:ln>
            <a:noFill/>
          </a:ln>
        </p:spPr>
        <p:txBody>
          <a:bodyPr>
            <a:normAutofit/>
          </a:bodyPr>
          <a:lstStyle>
            <a:lvl1pPr>
              <a:defRPr sz="1400" b="1">
                <a:solidFill>
                  <a:schemeClr val="tx1"/>
                </a:solidFill>
              </a:defRPr>
            </a:lvl1pPr>
            <a:lvl2pPr marL="180975" indent="-166688">
              <a:defRPr sz="1400">
                <a:solidFill>
                  <a:schemeClr val="tx1"/>
                </a:solidFill>
              </a:defRPr>
            </a:lvl2pPr>
            <a:lvl3pPr marL="449263" indent="-182563">
              <a:defRPr sz="1200">
                <a:solidFill>
                  <a:schemeClr val="tx1"/>
                </a:solidFill>
              </a:defRPr>
            </a:lvl3pPr>
            <a:lvl4pPr marL="715963" indent="-180975">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sz="half" idx="21"/>
          </p:nvPr>
        </p:nvSpPr>
        <p:spPr>
          <a:xfrm>
            <a:off x="2517620" y="1638299"/>
            <a:ext cx="2016000" cy="2196000"/>
          </a:xfrm>
          <a:prstGeom prst="rect">
            <a:avLst/>
          </a:prstGeom>
          <a:solidFill>
            <a:schemeClr val="tx1"/>
          </a:solidFill>
          <a:ln>
            <a:noFill/>
          </a:ln>
        </p:spPr>
        <p:txBody>
          <a:bodyPr>
            <a:normAutofit/>
          </a:bodyPr>
          <a:lstStyle>
            <a:lvl1pPr>
              <a:defRPr sz="1400" b="1">
                <a:solidFill>
                  <a:schemeClr val="bg1"/>
                </a:solidFill>
              </a:defRPr>
            </a:lvl1pPr>
            <a:lvl2pPr marL="180975" indent="-166688">
              <a:defRPr sz="1400">
                <a:solidFill>
                  <a:schemeClr val="bg1"/>
                </a:solidFill>
              </a:defRPr>
            </a:lvl2pPr>
            <a:lvl3pPr marL="449263" indent="-182563">
              <a:defRPr sz="1200">
                <a:solidFill>
                  <a:schemeClr val="bg1"/>
                </a:solidFill>
              </a:defRPr>
            </a:lvl3pPr>
            <a:lvl4pPr marL="715963" indent="-180975">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2"/>
          <p:cNvSpPr>
            <a:spLocks noGrp="1"/>
          </p:cNvSpPr>
          <p:nvPr>
            <p:ph sz="half" idx="22"/>
          </p:nvPr>
        </p:nvSpPr>
        <p:spPr>
          <a:xfrm>
            <a:off x="4602941" y="3931750"/>
            <a:ext cx="2016000" cy="2196000"/>
          </a:xfrm>
          <a:prstGeom prst="rect">
            <a:avLst/>
          </a:prstGeom>
          <a:solidFill>
            <a:schemeClr val="tx1"/>
          </a:solidFill>
          <a:ln>
            <a:noFill/>
          </a:ln>
        </p:spPr>
        <p:txBody>
          <a:bodyPr>
            <a:normAutofit/>
          </a:bodyPr>
          <a:lstStyle>
            <a:lvl1pPr>
              <a:defRPr sz="1400" b="1">
                <a:solidFill>
                  <a:schemeClr val="bg1"/>
                </a:solidFill>
              </a:defRPr>
            </a:lvl1pPr>
            <a:lvl2pPr marL="180975" indent="-166688">
              <a:defRPr sz="1400">
                <a:solidFill>
                  <a:schemeClr val="bg1"/>
                </a:solidFill>
              </a:defRPr>
            </a:lvl2pPr>
            <a:lvl3pPr marL="449263" indent="-182563">
              <a:defRPr sz="1200">
                <a:solidFill>
                  <a:schemeClr val="bg1"/>
                </a:solidFill>
              </a:defRPr>
            </a:lvl3pPr>
            <a:lvl4pPr marL="715963" indent="-180975">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2"/>
          <p:cNvSpPr>
            <a:spLocks noGrp="1"/>
          </p:cNvSpPr>
          <p:nvPr>
            <p:ph sz="half" idx="23"/>
          </p:nvPr>
        </p:nvSpPr>
        <p:spPr>
          <a:xfrm>
            <a:off x="6688263" y="1638299"/>
            <a:ext cx="2016000" cy="2196000"/>
          </a:xfrm>
          <a:prstGeom prst="rect">
            <a:avLst/>
          </a:prstGeom>
          <a:solidFill>
            <a:schemeClr val="tx1"/>
          </a:solidFill>
          <a:ln>
            <a:noFill/>
          </a:ln>
        </p:spPr>
        <p:txBody>
          <a:bodyPr>
            <a:normAutofit/>
          </a:bodyPr>
          <a:lstStyle>
            <a:lvl1pPr>
              <a:defRPr sz="1400" b="1">
                <a:solidFill>
                  <a:schemeClr val="bg1"/>
                </a:solidFill>
              </a:defRPr>
            </a:lvl1pPr>
            <a:lvl2pPr marL="180975" indent="-166688">
              <a:defRPr sz="1400">
                <a:solidFill>
                  <a:schemeClr val="bg1"/>
                </a:solidFill>
              </a:defRPr>
            </a:lvl2pPr>
            <a:lvl3pPr marL="449263" indent="-182563">
              <a:defRPr sz="1200">
                <a:solidFill>
                  <a:schemeClr val="bg1"/>
                </a:solidFill>
              </a:defRPr>
            </a:lvl3pPr>
            <a:lvl4pPr marL="715963" indent="-180975">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2"/>
          <p:cNvSpPr>
            <a:spLocks noGrp="1"/>
          </p:cNvSpPr>
          <p:nvPr>
            <p:ph sz="half" idx="24"/>
          </p:nvPr>
        </p:nvSpPr>
        <p:spPr>
          <a:xfrm>
            <a:off x="432299" y="3931750"/>
            <a:ext cx="2016000" cy="2196000"/>
          </a:xfrm>
          <a:prstGeom prst="rect">
            <a:avLst/>
          </a:prstGeom>
          <a:solidFill>
            <a:schemeClr val="tx1"/>
          </a:solidFill>
          <a:ln>
            <a:noFill/>
          </a:ln>
        </p:spPr>
        <p:txBody>
          <a:bodyPr>
            <a:normAutofit/>
          </a:bodyPr>
          <a:lstStyle>
            <a:lvl1pPr>
              <a:defRPr sz="1400" b="1">
                <a:solidFill>
                  <a:schemeClr val="bg1"/>
                </a:solidFill>
              </a:defRPr>
            </a:lvl1pPr>
            <a:lvl2pPr marL="180975" indent="-166688">
              <a:defRPr sz="1400">
                <a:solidFill>
                  <a:schemeClr val="bg1"/>
                </a:solidFill>
              </a:defRPr>
            </a:lvl2pPr>
            <a:lvl3pPr marL="449263" indent="-182563">
              <a:defRPr sz="1200">
                <a:solidFill>
                  <a:schemeClr val="bg1"/>
                </a:solidFill>
              </a:defRPr>
            </a:lvl3pPr>
            <a:lvl4pPr marL="715963" indent="-180975">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97502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32299" y="1638299"/>
            <a:ext cx="4038962" cy="2160000"/>
          </a:xfrm>
          <a:prstGeom prst="rect">
            <a:avLst/>
          </a:prstGeom>
          <a:solidFill>
            <a:schemeClr val="accent1"/>
          </a:solidFill>
        </p:spPr>
        <p:txBody>
          <a:bodyPr>
            <a:normAutofit/>
          </a:bodyPr>
          <a:lstStyle>
            <a:lvl1pPr>
              <a:defRPr sz="2000" b="1">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2299" y="3958805"/>
            <a:ext cx="4038962" cy="2160000"/>
          </a:xfrm>
          <a:prstGeom prst="rect">
            <a:avLst/>
          </a:prstGeom>
          <a:solidFill>
            <a:schemeClr val="accent2"/>
          </a:solidFill>
        </p:spPr>
        <p:txBody>
          <a:bodyPr>
            <a:normAutofit/>
          </a:bodyPr>
          <a:lstStyle>
            <a:lvl1pPr>
              <a:defRPr sz="2000" b="1">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t>Short name of the powerpoint presentation, maximum length two thirds of the page</a:t>
            </a:r>
            <a:endParaRPr lang="en-GB"/>
          </a:p>
        </p:txBody>
      </p:sp>
      <p:sp>
        <p:nvSpPr>
          <p:cNvPr id="8" name="Title 7"/>
          <p:cNvSpPr>
            <a:spLocks noGrp="1"/>
          </p:cNvSpPr>
          <p:nvPr>
            <p:ph type="title"/>
          </p:nvPr>
        </p:nvSpPr>
        <p:spPr/>
        <p:txBody>
          <a:bodyPr/>
          <a:lstStyle/>
          <a:p>
            <a:r>
              <a:rPr lang="en-US"/>
              <a:t>Click to edit Master title style</a:t>
            </a:r>
            <a:endParaRPr lang="en-GB"/>
          </a:p>
        </p:txBody>
      </p:sp>
      <p:sp>
        <p:nvSpPr>
          <p:cNvPr id="9" name="Content Placeholder 2"/>
          <p:cNvSpPr>
            <a:spLocks noGrp="1"/>
          </p:cNvSpPr>
          <p:nvPr>
            <p:ph sz="half" idx="13"/>
          </p:nvPr>
        </p:nvSpPr>
        <p:spPr>
          <a:xfrm>
            <a:off x="4656675" y="1638299"/>
            <a:ext cx="4038962" cy="2160000"/>
          </a:xfrm>
          <a:prstGeom prst="rect">
            <a:avLst/>
          </a:prstGeom>
          <a:solidFill>
            <a:schemeClr val="accent2"/>
          </a:solidFill>
        </p:spPr>
        <p:txBody>
          <a:bodyPr>
            <a:normAutofit/>
          </a:bodyPr>
          <a:lstStyle>
            <a:lvl1pPr>
              <a:defRPr sz="2000" b="1">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4"/>
          </p:nvPr>
        </p:nvSpPr>
        <p:spPr>
          <a:xfrm>
            <a:off x="4656675" y="3958805"/>
            <a:ext cx="4038962" cy="2160000"/>
          </a:xfrm>
          <a:prstGeom prst="rect">
            <a:avLst/>
          </a:prstGeom>
          <a:solidFill>
            <a:schemeClr val="accent1"/>
          </a:solidFill>
        </p:spPr>
        <p:txBody>
          <a:bodyPr>
            <a:normAutofit/>
          </a:bodyPr>
          <a:lstStyle>
            <a:lvl1pPr>
              <a:defRPr sz="2000" b="1">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3836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Short name of the powerpoint presentation, maximum length two thirds of the page</a:t>
            </a:r>
            <a:endParaRPr lang="en-GB"/>
          </a:p>
        </p:txBody>
      </p:sp>
    </p:spTree>
    <p:extLst>
      <p:ext uri="{BB962C8B-B14F-4D97-AF65-F5344CB8AC3E}">
        <p14:creationId xmlns:p14="http://schemas.microsoft.com/office/powerpoint/2010/main" val="3413754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 Image Backgroun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t="16390" b="1249"/>
          <a:stretch/>
        </p:blipFill>
        <p:spPr>
          <a:xfrm>
            <a:off x="0" y="1209675"/>
            <a:ext cx="9144000" cy="5648325"/>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Short name of the powerpoint presentation, maximum length two thirds of the page</a:t>
            </a:r>
            <a:endParaRPr lang="en-GB"/>
          </a:p>
        </p:txBody>
      </p:sp>
      <p:sp>
        <p:nvSpPr>
          <p:cNvPr id="6" name="Slide Number Placeholder 5"/>
          <p:cNvSpPr txBox="1">
            <a:spLocks/>
          </p:cNvSpPr>
          <p:nvPr userDrawn="1"/>
        </p:nvSpPr>
        <p:spPr>
          <a:xfrm>
            <a:off x="6633870" y="6356351"/>
            <a:ext cx="2057400" cy="365125"/>
          </a:xfrm>
          <a:prstGeom prst="rect">
            <a:avLst/>
          </a:prstGeom>
        </p:spPr>
        <p:txBody>
          <a:bodyPr vert="horz" lIns="91440" tIns="45720" rIns="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32123A-B6C2-4F3D-B52B-6642A14B8745}" type="slidenum">
              <a:rPr lang="en-GB" smtClean="0"/>
              <a:pPr/>
              <a:t>‹#›</a:t>
            </a:fld>
            <a:endParaRPr lang="en-GB" dirty="0"/>
          </a:p>
        </p:txBody>
      </p:sp>
    </p:spTree>
    <p:extLst>
      <p:ext uri="{BB962C8B-B14F-4D97-AF65-F5344CB8AC3E}">
        <p14:creationId xmlns:p14="http://schemas.microsoft.com/office/powerpoint/2010/main" val="168846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Short name of the powerpoint presentation, maximum length two thirds of the page</a:t>
            </a:r>
            <a:endParaRPr lang="en-GB" dirty="0"/>
          </a:p>
        </p:txBody>
      </p:sp>
    </p:spTree>
    <p:extLst>
      <p:ext uri="{BB962C8B-B14F-4D97-AF65-F5344CB8AC3E}">
        <p14:creationId xmlns:p14="http://schemas.microsoft.com/office/powerpoint/2010/main" val="4039307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t="17315"/>
          <a:stretch/>
        </p:blipFill>
        <p:spPr>
          <a:xfrm>
            <a:off x="0" y="1187450"/>
            <a:ext cx="9144000" cy="5670550"/>
          </a:xfrm>
          <a:prstGeom prst="rect">
            <a:avLst/>
          </a:prstGeom>
        </p:spPr>
      </p:pic>
      <p:sp>
        <p:nvSpPr>
          <p:cNvPr id="13" name="Rectangle 12"/>
          <p:cNvSpPr/>
          <p:nvPr userDrawn="1"/>
        </p:nvSpPr>
        <p:spPr>
          <a:xfrm>
            <a:off x="441325" y="1638300"/>
            <a:ext cx="8262938" cy="3453989"/>
          </a:xfrm>
          <a:prstGeom prst="rect">
            <a:avLst/>
          </a:prstGeom>
          <a:solidFill>
            <a:srgbClr val="DCDD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5" name="Footer Placeholder 4"/>
          <p:cNvSpPr>
            <a:spLocks noGrp="1"/>
          </p:cNvSpPr>
          <p:nvPr>
            <p:ph type="ftr" sz="quarter" idx="11"/>
          </p:nvPr>
        </p:nvSpPr>
        <p:spPr/>
        <p:txBody>
          <a:bodyPr/>
          <a:lstStyle/>
          <a:p>
            <a:r>
              <a:rPr lang="en-US"/>
              <a:t>Short name of the powerpoint presentation, maximum length two thirds of the page</a:t>
            </a:r>
            <a:endParaRPr lang="en-GB" dirty="0"/>
          </a:p>
        </p:txBody>
      </p:sp>
      <p:sp>
        <p:nvSpPr>
          <p:cNvPr id="7" name="Title 6"/>
          <p:cNvSpPr>
            <a:spLocks noGrp="1"/>
          </p:cNvSpPr>
          <p:nvPr>
            <p:ph type="title"/>
          </p:nvPr>
        </p:nvSpPr>
        <p:spPr/>
        <p:txBody>
          <a:bodyPr/>
          <a:lstStyle/>
          <a:p>
            <a:r>
              <a:rPr lang="en-US"/>
              <a:t>Click to edit Master title style</a:t>
            </a:r>
            <a:endParaRPr lang="en-GB"/>
          </a:p>
        </p:txBody>
      </p:sp>
      <p:sp>
        <p:nvSpPr>
          <p:cNvPr id="9" name="Content Placeholder 3"/>
          <p:cNvSpPr>
            <a:spLocks noGrp="1"/>
          </p:cNvSpPr>
          <p:nvPr>
            <p:ph sz="half" idx="2"/>
          </p:nvPr>
        </p:nvSpPr>
        <p:spPr>
          <a:xfrm>
            <a:off x="432300" y="5262117"/>
            <a:ext cx="8271963" cy="865633"/>
          </a:xfrm>
          <a:prstGeom prst="rect">
            <a:avLst/>
          </a:prstGeom>
        </p:spPr>
        <p:txBody>
          <a:bodyPr/>
          <a:lstStyle>
            <a:lvl1pPr>
              <a:lnSpc>
                <a:spcPct val="100000"/>
              </a:lnSpc>
              <a:spcBef>
                <a:spcPts val="0"/>
              </a:spcBef>
              <a:spcAft>
                <a:spcPts val="0"/>
              </a:spcAft>
              <a:defRPr b="1">
                <a:solidFill>
                  <a:schemeClr val="tx1"/>
                </a:solidFill>
              </a:defRPr>
            </a:lvl1pPr>
          </a:lstStyle>
          <a:p>
            <a:pPr lvl="0"/>
            <a:r>
              <a:rPr lang="en-US"/>
              <a:t>Click to edit Master text styles</a:t>
            </a:r>
          </a:p>
        </p:txBody>
      </p:sp>
      <p:sp>
        <p:nvSpPr>
          <p:cNvPr id="10" name="TextBox 9"/>
          <p:cNvSpPr txBox="1"/>
          <p:nvPr userDrawn="1"/>
        </p:nvSpPr>
        <p:spPr>
          <a:xfrm>
            <a:off x="337810" y="1263308"/>
            <a:ext cx="1232200" cy="2215991"/>
          </a:xfrm>
          <a:prstGeom prst="rect">
            <a:avLst/>
          </a:prstGeom>
          <a:noFill/>
        </p:spPr>
        <p:txBody>
          <a:bodyPr wrap="square" rtlCol="0">
            <a:spAutoFit/>
          </a:bodyPr>
          <a:lstStyle/>
          <a:p>
            <a:r>
              <a:rPr lang="en-GB" sz="13800" dirty="0">
                <a:solidFill>
                  <a:schemeClr val="accent2"/>
                </a:solidFill>
              </a:rPr>
              <a:t>“</a:t>
            </a:r>
          </a:p>
        </p:txBody>
      </p:sp>
      <p:sp>
        <p:nvSpPr>
          <p:cNvPr id="11" name="TextBox 10"/>
          <p:cNvSpPr txBox="1"/>
          <p:nvPr userDrawn="1"/>
        </p:nvSpPr>
        <p:spPr>
          <a:xfrm>
            <a:off x="7889940" y="4050054"/>
            <a:ext cx="1232200" cy="2215991"/>
          </a:xfrm>
          <a:prstGeom prst="rect">
            <a:avLst/>
          </a:prstGeom>
          <a:noFill/>
        </p:spPr>
        <p:txBody>
          <a:bodyPr wrap="square" rtlCol="0">
            <a:spAutoFit/>
          </a:bodyPr>
          <a:lstStyle/>
          <a:p>
            <a:r>
              <a:rPr lang="en-GB" sz="13800" dirty="0">
                <a:solidFill>
                  <a:schemeClr val="accent2"/>
                </a:solidFill>
              </a:rPr>
              <a:t>”</a:t>
            </a:r>
          </a:p>
        </p:txBody>
      </p:sp>
      <p:sp>
        <p:nvSpPr>
          <p:cNvPr id="12" name="Content Placeholder 2"/>
          <p:cNvSpPr>
            <a:spLocks noGrp="1"/>
          </p:cNvSpPr>
          <p:nvPr>
            <p:ph idx="13"/>
          </p:nvPr>
        </p:nvSpPr>
        <p:spPr>
          <a:xfrm>
            <a:off x="432300" y="1658257"/>
            <a:ext cx="8271963" cy="3434032"/>
          </a:xfrm>
          <a:prstGeom prst="rect">
            <a:avLst/>
          </a:prstGeom>
          <a:noFill/>
        </p:spPr>
        <p:txBody>
          <a:bodyPr anchor="ctr">
            <a:normAutofit/>
          </a:bodyPr>
          <a:lstStyle>
            <a:lvl1pPr algn="ctr">
              <a:defRPr sz="3200" b="1"/>
            </a:lvl1pPr>
          </a:lstStyle>
          <a:p>
            <a:pPr lvl="0"/>
            <a:r>
              <a:rPr lang="en-US"/>
              <a:t>Click to edit Master text styles</a:t>
            </a:r>
          </a:p>
        </p:txBody>
      </p:sp>
      <p:sp>
        <p:nvSpPr>
          <p:cNvPr id="14" name="Slide Number Placeholder 5"/>
          <p:cNvSpPr txBox="1">
            <a:spLocks/>
          </p:cNvSpPr>
          <p:nvPr userDrawn="1"/>
        </p:nvSpPr>
        <p:spPr>
          <a:xfrm>
            <a:off x="6633870" y="6356351"/>
            <a:ext cx="2057400" cy="365125"/>
          </a:xfrm>
          <a:prstGeom prst="rect">
            <a:avLst/>
          </a:prstGeom>
        </p:spPr>
        <p:txBody>
          <a:bodyPr vert="horz" lIns="91440" tIns="45720" rIns="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32123A-B6C2-4F3D-B52B-6642A14B8745}" type="slidenum">
              <a:rPr lang="en-GB" smtClean="0"/>
              <a:pPr/>
              <a:t>‹#›</a:t>
            </a:fld>
            <a:endParaRPr lang="en-GB" dirty="0"/>
          </a:p>
        </p:txBody>
      </p:sp>
    </p:spTree>
    <p:extLst>
      <p:ext uri="{BB962C8B-B14F-4D97-AF65-F5344CB8AC3E}">
        <p14:creationId xmlns:p14="http://schemas.microsoft.com/office/powerpoint/2010/main" val="440275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t="17315"/>
          <a:stretch/>
        </p:blipFill>
        <p:spPr>
          <a:xfrm>
            <a:off x="0" y="1187450"/>
            <a:ext cx="9144000" cy="5670550"/>
          </a:xfrm>
          <a:prstGeom prst="rect">
            <a:avLst/>
          </a:prstGeom>
        </p:spPr>
      </p:pic>
      <p:sp>
        <p:nvSpPr>
          <p:cNvPr id="13" name="Rectangle 12"/>
          <p:cNvSpPr/>
          <p:nvPr userDrawn="1"/>
        </p:nvSpPr>
        <p:spPr>
          <a:xfrm>
            <a:off x="436813" y="1633311"/>
            <a:ext cx="3936992" cy="3453989"/>
          </a:xfrm>
          <a:prstGeom prst="rect">
            <a:avLst/>
          </a:prstGeom>
          <a:solidFill>
            <a:srgbClr val="DCDD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5" name="Footer Placeholder 4"/>
          <p:cNvSpPr>
            <a:spLocks noGrp="1"/>
          </p:cNvSpPr>
          <p:nvPr>
            <p:ph type="ftr" sz="quarter" idx="11"/>
          </p:nvPr>
        </p:nvSpPr>
        <p:spPr/>
        <p:txBody>
          <a:bodyPr/>
          <a:lstStyle/>
          <a:p>
            <a:r>
              <a:rPr lang="en-US"/>
              <a:t>Short name of the powerpoint presentation, maximum length two thirds of the page</a:t>
            </a:r>
            <a:endParaRPr lang="en-GB"/>
          </a:p>
        </p:txBody>
      </p:sp>
      <p:sp>
        <p:nvSpPr>
          <p:cNvPr id="7" name="Title 6"/>
          <p:cNvSpPr>
            <a:spLocks noGrp="1"/>
          </p:cNvSpPr>
          <p:nvPr>
            <p:ph type="title"/>
          </p:nvPr>
        </p:nvSpPr>
        <p:spPr/>
        <p:txBody>
          <a:bodyPr/>
          <a:lstStyle/>
          <a:p>
            <a:r>
              <a:rPr lang="en-US"/>
              <a:t>Click to edit Master title style</a:t>
            </a:r>
            <a:endParaRPr lang="en-GB"/>
          </a:p>
        </p:txBody>
      </p:sp>
      <p:sp>
        <p:nvSpPr>
          <p:cNvPr id="9" name="Content Placeholder 3"/>
          <p:cNvSpPr>
            <a:spLocks noGrp="1"/>
          </p:cNvSpPr>
          <p:nvPr>
            <p:ph sz="half" idx="2"/>
          </p:nvPr>
        </p:nvSpPr>
        <p:spPr>
          <a:xfrm>
            <a:off x="432301" y="5262117"/>
            <a:ext cx="3941292" cy="865633"/>
          </a:xfrm>
          <a:prstGeom prst="rect">
            <a:avLst/>
          </a:prstGeom>
        </p:spPr>
        <p:txBody>
          <a:bodyPr/>
          <a:lstStyle>
            <a:lvl1pPr>
              <a:lnSpc>
                <a:spcPct val="100000"/>
              </a:lnSpc>
              <a:spcBef>
                <a:spcPts val="0"/>
              </a:spcBef>
              <a:spcAft>
                <a:spcPts val="0"/>
              </a:spcAft>
              <a:defRPr b="1">
                <a:solidFill>
                  <a:schemeClr val="tx1"/>
                </a:solidFill>
              </a:defRPr>
            </a:lvl1pPr>
          </a:lstStyle>
          <a:p>
            <a:pPr lvl="0"/>
            <a:r>
              <a:rPr lang="en-US"/>
              <a:t>Click to edit Master text styles</a:t>
            </a:r>
          </a:p>
        </p:txBody>
      </p:sp>
      <p:sp>
        <p:nvSpPr>
          <p:cNvPr id="10" name="TextBox 9"/>
          <p:cNvSpPr txBox="1"/>
          <p:nvPr userDrawn="1"/>
        </p:nvSpPr>
        <p:spPr>
          <a:xfrm>
            <a:off x="337810" y="1339590"/>
            <a:ext cx="1232200" cy="1569660"/>
          </a:xfrm>
          <a:prstGeom prst="rect">
            <a:avLst/>
          </a:prstGeom>
          <a:noFill/>
        </p:spPr>
        <p:txBody>
          <a:bodyPr wrap="square" rtlCol="0">
            <a:spAutoFit/>
          </a:bodyPr>
          <a:lstStyle/>
          <a:p>
            <a:r>
              <a:rPr lang="en-GB" sz="9600" dirty="0">
                <a:solidFill>
                  <a:schemeClr val="accent2"/>
                </a:solidFill>
              </a:rPr>
              <a:t>“</a:t>
            </a:r>
          </a:p>
        </p:txBody>
      </p:sp>
      <p:sp>
        <p:nvSpPr>
          <p:cNvPr id="11" name="TextBox 10"/>
          <p:cNvSpPr txBox="1"/>
          <p:nvPr userDrawn="1"/>
        </p:nvSpPr>
        <p:spPr>
          <a:xfrm>
            <a:off x="3745222" y="4333369"/>
            <a:ext cx="1232200" cy="1569660"/>
          </a:xfrm>
          <a:prstGeom prst="rect">
            <a:avLst/>
          </a:prstGeom>
          <a:noFill/>
        </p:spPr>
        <p:txBody>
          <a:bodyPr wrap="square" rtlCol="0">
            <a:spAutoFit/>
          </a:bodyPr>
          <a:lstStyle/>
          <a:p>
            <a:r>
              <a:rPr lang="en-GB" sz="9600" dirty="0">
                <a:solidFill>
                  <a:schemeClr val="accent2"/>
                </a:solidFill>
              </a:rPr>
              <a:t>”</a:t>
            </a:r>
          </a:p>
        </p:txBody>
      </p:sp>
      <p:sp>
        <p:nvSpPr>
          <p:cNvPr id="12" name="Content Placeholder 2"/>
          <p:cNvSpPr>
            <a:spLocks noGrp="1"/>
          </p:cNvSpPr>
          <p:nvPr>
            <p:ph idx="13"/>
          </p:nvPr>
        </p:nvSpPr>
        <p:spPr>
          <a:xfrm>
            <a:off x="434663" y="1643289"/>
            <a:ext cx="3941292" cy="3434032"/>
          </a:xfrm>
          <a:prstGeom prst="rect">
            <a:avLst/>
          </a:prstGeom>
          <a:noFill/>
        </p:spPr>
        <p:txBody>
          <a:bodyPr lIns="216000" rIns="216000" anchor="ctr">
            <a:normAutofit/>
          </a:bodyPr>
          <a:lstStyle>
            <a:lvl1pPr algn="ctr">
              <a:defRPr sz="2400" b="1"/>
            </a:lvl1pPr>
          </a:lstStyle>
          <a:p>
            <a:pPr lvl="0"/>
            <a:r>
              <a:rPr lang="en-US"/>
              <a:t>Click to edit Master text styles</a:t>
            </a:r>
          </a:p>
        </p:txBody>
      </p:sp>
      <p:sp>
        <p:nvSpPr>
          <p:cNvPr id="17" name="Rectangle 16"/>
          <p:cNvSpPr/>
          <p:nvPr userDrawn="1"/>
        </p:nvSpPr>
        <p:spPr>
          <a:xfrm>
            <a:off x="4765121" y="1633311"/>
            <a:ext cx="3936992" cy="3453989"/>
          </a:xfrm>
          <a:prstGeom prst="rect">
            <a:avLst/>
          </a:prstGeom>
          <a:solidFill>
            <a:srgbClr val="DCDD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18" name="Content Placeholder 3"/>
          <p:cNvSpPr>
            <a:spLocks noGrp="1"/>
          </p:cNvSpPr>
          <p:nvPr>
            <p:ph sz="half" idx="14"/>
          </p:nvPr>
        </p:nvSpPr>
        <p:spPr>
          <a:xfrm>
            <a:off x="4760609" y="5252139"/>
            <a:ext cx="3941292" cy="865633"/>
          </a:xfrm>
          <a:prstGeom prst="rect">
            <a:avLst/>
          </a:prstGeom>
        </p:spPr>
        <p:txBody>
          <a:bodyPr/>
          <a:lstStyle>
            <a:lvl1pPr>
              <a:lnSpc>
                <a:spcPct val="100000"/>
              </a:lnSpc>
              <a:spcBef>
                <a:spcPts val="0"/>
              </a:spcBef>
              <a:spcAft>
                <a:spcPts val="0"/>
              </a:spcAft>
              <a:defRPr b="1">
                <a:solidFill>
                  <a:schemeClr val="tx1"/>
                </a:solidFill>
              </a:defRPr>
            </a:lvl1pPr>
          </a:lstStyle>
          <a:p>
            <a:pPr lvl="0"/>
            <a:r>
              <a:rPr lang="en-US"/>
              <a:t>Click to edit Master text styles</a:t>
            </a:r>
          </a:p>
        </p:txBody>
      </p:sp>
      <p:sp>
        <p:nvSpPr>
          <p:cNvPr id="19" name="TextBox 18"/>
          <p:cNvSpPr txBox="1"/>
          <p:nvPr userDrawn="1"/>
        </p:nvSpPr>
        <p:spPr>
          <a:xfrm>
            <a:off x="4666118" y="1339590"/>
            <a:ext cx="1232200" cy="1569660"/>
          </a:xfrm>
          <a:prstGeom prst="rect">
            <a:avLst/>
          </a:prstGeom>
          <a:noFill/>
        </p:spPr>
        <p:txBody>
          <a:bodyPr wrap="square" rtlCol="0">
            <a:spAutoFit/>
          </a:bodyPr>
          <a:lstStyle/>
          <a:p>
            <a:r>
              <a:rPr lang="en-GB" sz="9600" dirty="0">
                <a:solidFill>
                  <a:schemeClr val="accent2"/>
                </a:solidFill>
              </a:rPr>
              <a:t>“</a:t>
            </a:r>
          </a:p>
        </p:txBody>
      </p:sp>
      <p:sp>
        <p:nvSpPr>
          <p:cNvPr id="20" name="TextBox 19"/>
          <p:cNvSpPr txBox="1"/>
          <p:nvPr userDrawn="1"/>
        </p:nvSpPr>
        <p:spPr>
          <a:xfrm>
            <a:off x="8073530" y="4333369"/>
            <a:ext cx="1232200" cy="1569660"/>
          </a:xfrm>
          <a:prstGeom prst="rect">
            <a:avLst/>
          </a:prstGeom>
          <a:noFill/>
        </p:spPr>
        <p:txBody>
          <a:bodyPr wrap="square" rtlCol="0">
            <a:spAutoFit/>
          </a:bodyPr>
          <a:lstStyle/>
          <a:p>
            <a:r>
              <a:rPr lang="en-GB" sz="9600" dirty="0">
                <a:solidFill>
                  <a:schemeClr val="accent2"/>
                </a:solidFill>
              </a:rPr>
              <a:t>”</a:t>
            </a:r>
          </a:p>
        </p:txBody>
      </p:sp>
      <p:sp>
        <p:nvSpPr>
          <p:cNvPr id="21" name="Content Placeholder 2"/>
          <p:cNvSpPr>
            <a:spLocks noGrp="1"/>
          </p:cNvSpPr>
          <p:nvPr>
            <p:ph idx="15"/>
          </p:nvPr>
        </p:nvSpPr>
        <p:spPr>
          <a:xfrm>
            <a:off x="4762971" y="1643289"/>
            <a:ext cx="3941292" cy="3434032"/>
          </a:xfrm>
          <a:prstGeom prst="rect">
            <a:avLst/>
          </a:prstGeom>
          <a:noFill/>
        </p:spPr>
        <p:txBody>
          <a:bodyPr lIns="216000" rIns="216000" anchor="ctr">
            <a:normAutofit/>
          </a:bodyPr>
          <a:lstStyle>
            <a:lvl1pPr algn="ctr">
              <a:defRPr sz="2400" b="1"/>
            </a:lvl1pPr>
          </a:lstStyle>
          <a:p>
            <a:pPr lvl="0"/>
            <a:r>
              <a:rPr lang="en-US"/>
              <a:t>Click to edit Master text styles</a:t>
            </a:r>
          </a:p>
        </p:txBody>
      </p:sp>
      <p:sp>
        <p:nvSpPr>
          <p:cNvPr id="16" name="Slide Number Placeholder 5"/>
          <p:cNvSpPr txBox="1">
            <a:spLocks/>
          </p:cNvSpPr>
          <p:nvPr userDrawn="1"/>
        </p:nvSpPr>
        <p:spPr>
          <a:xfrm>
            <a:off x="6633870" y="6356351"/>
            <a:ext cx="2057400" cy="365125"/>
          </a:xfrm>
          <a:prstGeom prst="rect">
            <a:avLst/>
          </a:prstGeom>
        </p:spPr>
        <p:txBody>
          <a:bodyPr vert="horz" lIns="91440" tIns="45720" rIns="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32123A-B6C2-4F3D-B52B-6642A14B8745}" type="slidenum">
              <a:rPr lang="en-GB" smtClean="0"/>
              <a:pPr/>
              <a:t>‹#›</a:t>
            </a:fld>
            <a:endParaRPr lang="en-GB" dirty="0"/>
          </a:p>
        </p:txBody>
      </p:sp>
    </p:spTree>
    <p:extLst>
      <p:ext uri="{BB962C8B-B14F-4D97-AF65-F5344CB8AC3E}">
        <p14:creationId xmlns:p14="http://schemas.microsoft.com/office/powerpoint/2010/main" val="2066211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pic>
        <p:nvPicPr>
          <p:cNvPr id="37" name="Picture 3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71"/>
            <a:ext cx="9144000" cy="6855858"/>
          </a:xfrm>
          <a:prstGeom prst="rect">
            <a:avLst/>
          </a:prstGeom>
        </p:spPr>
      </p:pic>
      <p:sp>
        <p:nvSpPr>
          <p:cNvPr id="12" name="Picture Placeholder 11"/>
          <p:cNvSpPr>
            <a:spLocks noGrp="1"/>
          </p:cNvSpPr>
          <p:nvPr>
            <p:ph type="pic" sz="quarter" idx="10"/>
          </p:nvPr>
        </p:nvSpPr>
        <p:spPr>
          <a:xfrm>
            <a:off x="5305425" y="1385849"/>
            <a:ext cx="3838575" cy="3168000"/>
          </a:xfrm>
          <a:prstGeom prst="rect">
            <a:avLst/>
          </a:prstGeom>
        </p:spPr>
        <p:txBody>
          <a:bodyPr/>
          <a:lstStyle/>
          <a:p>
            <a:r>
              <a:rPr lang="en-US"/>
              <a:t>Click icon to add picture</a:t>
            </a:r>
            <a:endParaRPr lang="en-GB"/>
          </a:p>
        </p:txBody>
      </p:sp>
      <p:sp>
        <p:nvSpPr>
          <p:cNvPr id="4" name="Rectangle 3"/>
          <p:cNvSpPr/>
          <p:nvPr userDrawn="1"/>
        </p:nvSpPr>
        <p:spPr>
          <a:xfrm>
            <a:off x="-1" y="1385849"/>
            <a:ext cx="5305426" cy="316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433186" y="1934474"/>
            <a:ext cx="4557914" cy="1190625"/>
          </a:xfrm>
        </p:spPr>
        <p:txBody>
          <a:bodyPr lIns="0" anchor="b">
            <a:normAutofit/>
          </a:bodyPr>
          <a:lstStyle>
            <a:lvl1pPr algn="l">
              <a:defRPr sz="40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33186" y="3150500"/>
            <a:ext cx="4557914" cy="432594"/>
          </a:xfrm>
          <a:prstGeom prst="rect">
            <a:avLst/>
          </a:prstGeom>
        </p:spPr>
        <p:txBody>
          <a:bodyPr lIns="0" anchor="b"/>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36" name="Picture 3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31800" y="300463"/>
            <a:ext cx="879853" cy="842538"/>
          </a:xfrm>
          <a:prstGeom prst="rect">
            <a:avLst/>
          </a:prstGeom>
        </p:spPr>
      </p:pic>
      <p:grpSp>
        <p:nvGrpSpPr>
          <p:cNvPr id="38" name="Group 37"/>
          <p:cNvGrpSpPr/>
          <p:nvPr userDrawn="1"/>
        </p:nvGrpSpPr>
        <p:grpSpPr>
          <a:xfrm>
            <a:off x="7996237" y="6040897"/>
            <a:ext cx="718344" cy="484205"/>
            <a:chOff x="5295913" y="4700600"/>
            <a:chExt cx="3044832" cy="2060580"/>
          </a:xfrm>
          <a:solidFill>
            <a:schemeClr val="accent6"/>
          </a:solidFill>
        </p:grpSpPr>
        <p:sp>
          <p:nvSpPr>
            <p:cNvPr id="39" name="AutoShape 3"/>
            <p:cNvSpPr>
              <a:spLocks noChangeAspect="1" noChangeArrowheads="1" noTextEdit="1"/>
            </p:cNvSpPr>
            <p:nvPr userDrawn="1"/>
          </p:nvSpPr>
          <p:spPr bwMode="auto">
            <a:xfrm>
              <a:off x="5295913" y="4700600"/>
              <a:ext cx="3044832" cy="20605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Rectangle 5"/>
            <p:cNvSpPr>
              <a:spLocks noChangeArrowheads="1"/>
            </p:cNvSpPr>
            <p:nvPr userDrawn="1"/>
          </p:nvSpPr>
          <p:spPr bwMode="auto">
            <a:xfrm>
              <a:off x="5295913" y="4700600"/>
              <a:ext cx="3041657" cy="2060580"/>
            </a:xfrm>
            <a:prstGeom prst="rect">
              <a:avLst/>
            </a:prstGeom>
            <a:grpFill/>
            <a:ln>
              <a:noFill/>
            </a:ln>
          </p:spPr>
          <p:txBody>
            <a:bodyPr vert="horz" wrap="square" lIns="91440" tIns="45720" rIns="91440" bIns="45720" numCol="1" anchor="t" anchorCtr="0" compatLnSpc="1">
              <a:prstTxWarp prst="textNoShape">
                <a:avLst/>
              </a:prstTxWarp>
            </a:bodyPr>
            <a:lstStyle/>
            <a:p>
              <a:endParaRPr lang="en-GB"/>
            </a:p>
          </p:txBody>
        </p:sp>
        <p:sp>
          <p:nvSpPr>
            <p:cNvPr id="41" name="Rectangle 6"/>
            <p:cNvSpPr>
              <a:spLocks noChangeArrowheads="1"/>
            </p:cNvSpPr>
            <p:nvPr userDrawn="1"/>
          </p:nvSpPr>
          <p:spPr bwMode="auto">
            <a:xfrm>
              <a:off x="5295913" y="4700600"/>
              <a:ext cx="3041657" cy="206058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7"/>
            <p:cNvSpPr>
              <a:spLocks/>
            </p:cNvSpPr>
            <p:nvPr userDrawn="1"/>
          </p:nvSpPr>
          <p:spPr bwMode="auto">
            <a:xfrm>
              <a:off x="6708791" y="4940313"/>
              <a:ext cx="223838" cy="204788"/>
            </a:xfrm>
            <a:custGeom>
              <a:avLst/>
              <a:gdLst>
                <a:gd name="T0" fmla="*/ 141 w 141"/>
                <a:gd name="T1" fmla="*/ 50 h 129"/>
                <a:gd name="T2" fmla="*/ 96 w 141"/>
                <a:gd name="T3" fmla="*/ 81 h 129"/>
                <a:gd name="T4" fmla="*/ 111 w 141"/>
                <a:gd name="T5" fmla="*/ 129 h 129"/>
                <a:gd name="T6" fmla="*/ 69 w 141"/>
                <a:gd name="T7" fmla="*/ 100 h 129"/>
                <a:gd name="T8" fmla="*/ 27 w 141"/>
                <a:gd name="T9" fmla="*/ 129 h 129"/>
                <a:gd name="T10" fmla="*/ 43 w 141"/>
                <a:gd name="T11" fmla="*/ 81 h 129"/>
                <a:gd name="T12" fmla="*/ 0 w 141"/>
                <a:gd name="T13" fmla="*/ 50 h 129"/>
                <a:gd name="T14" fmla="*/ 55 w 141"/>
                <a:gd name="T15" fmla="*/ 50 h 129"/>
                <a:gd name="T16" fmla="*/ 71 w 141"/>
                <a:gd name="T17" fmla="*/ 0 h 129"/>
                <a:gd name="T18" fmla="*/ 87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1"/>
                  </a:lnTo>
                  <a:lnTo>
                    <a:pt x="111" y="129"/>
                  </a:lnTo>
                  <a:lnTo>
                    <a:pt x="69" y="100"/>
                  </a:lnTo>
                  <a:lnTo>
                    <a:pt x="27" y="129"/>
                  </a:lnTo>
                  <a:lnTo>
                    <a:pt x="43" y="81"/>
                  </a:lnTo>
                  <a:lnTo>
                    <a:pt x="0" y="50"/>
                  </a:lnTo>
                  <a:lnTo>
                    <a:pt x="55" y="50"/>
                  </a:lnTo>
                  <a:lnTo>
                    <a:pt x="71" y="0"/>
                  </a:lnTo>
                  <a:lnTo>
                    <a:pt x="87" y="50"/>
                  </a:lnTo>
                  <a:lnTo>
                    <a:pt x="141"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2" name="Freeform 8"/>
            <p:cNvSpPr>
              <a:spLocks/>
            </p:cNvSpPr>
            <p:nvPr userDrawn="1"/>
          </p:nvSpPr>
          <p:spPr bwMode="auto">
            <a:xfrm>
              <a:off x="6708791" y="4940313"/>
              <a:ext cx="223838" cy="204788"/>
            </a:xfrm>
            <a:custGeom>
              <a:avLst/>
              <a:gdLst>
                <a:gd name="T0" fmla="*/ 141 w 141"/>
                <a:gd name="T1" fmla="*/ 50 h 129"/>
                <a:gd name="T2" fmla="*/ 96 w 141"/>
                <a:gd name="T3" fmla="*/ 81 h 129"/>
                <a:gd name="T4" fmla="*/ 111 w 141"/>
                <a:gd name="T5" fmla="*/ 129 h 129"/>
                <a:gd name="T6" fmla="*/ 69 w 141"/>
                <a:gd name="T7" fmla="*/ 100 h 129"/>
                <a:gd name="T8" fmla="*/ 27 w 141"/>
                <a:gd name="T9" fmla="*/ 129 h 129"/>
                <a:gd name="T10" fmla="*/ 43 w 141"/>
                <a:gd name="T11" fmla="*/ 81 h 129"/>
                <a:gd name="T12" fmla="*/ 0 w 141"/>
                <a:gd name="T13" fmla="*/ 50 h 129"/>
                <a:gd name="T14" fmla="*/ 55 w 141"/>
                <a:gd name="T15" fmla="*/ 50 h 129"/>
                <a:gd name="T16" fmla="*/ 71 w 141"/>
                <a:gd name="T17" fmla="*/ 0 h 129"/>
                <a:gd name="T18" fmla="*/ 87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1"/>
                  </a:lnTo>
                  <a:lnTo>
                    <a:pt x="111" y="129"/>
                  </a:lnTo>
                  <a:lnTo>
                    <a:pt x="69" y="100"/>
                  </a:lnTo>
                  <a:lnTo>
                    <a:pt x="27" y="129"/>
                  </a:lnTo>
                  <a:lnTo>
                    <a:pt x="43" y="81"/>
                  </a:lnTo>
                  <a:lnTo>
                    <a:pt x="0" y="50"/>
                  </a:lnTo>
                  <a:lnTo>
                    <a:pt x="55" y="50"/>
                  </a:lnTo>
                  <a:lnTo>
                    <a:pt x="71" y="0"/>
                  </a:lnTo>
                  <a:lnTo>
                    <a:pt x="87" y="50"/>
                  </a:lnTo>
                  <a:lnTo>
                    <a:pt x="141"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3" name="Freeform 9"/>
            <p:cNvSpPr>
              <a:spLocks/>
            </p:cNvSpPr>
            <p:nvPr userDrawn="1"/>
          </p:nvSpPr>
          <p:spPr bwMode="auto">
            <a:xfrm>
              <a:off x="6708791" y="6299216"/>
              <a:ext cx="223838" cy="204788"/>
            </a:xfrm>
            <a:custGeom>
              <a:avLst/>
              <a:gdLst>
                <a:gd name="T0" fmla="*/ 141 w 141"/>
                <a:gd name="T1" fmla="*/ 50 h 129"/>
                <a:gd name="T2" fmla="*/ 96 w 141"/>
                <a:gd name="T3" fmla="*/ 82 h 129"/>
                <a:gd name="T4" fmla="*/ 111 w 141"/>
                <a:gd name="T5" fmla="*/ 129 h 129"/>
                <a:gd name="T6" fmla="*/ 69 w 141"/>
                <a:gd name="T7" fmla="*/ 100 h 129"/>
                <a:gd name="T8" fmla="*/ 27 w 141"/>
                <a:gd name="T9" fmla="*/ 129 h 129"/>
                <a:gd name="T10" fmla="*/ 43 w 141"/>
                <a:gd name="T11" fmla="*/ 82 h 129"/>
                <a:gd name="T12" fmla="*/ 0 w 141"/>
                <a:gd name="T13" fmla="*/ 50 h 129"/>
                <a:gd name="T14" fmla="*/ 55 w 141"/>
                <a:gd name="T15" fmla="*/ 50 h 129"/>
                <a:gd name="T16" fmla="*/ 71 w 141"/>
                <a:gd name="T17" fmla="*/ 0 h 129"/>
                <a:gd name="T18" fmla="*/ 87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2"/>
                  </a:lnTo>
                  <a:lnTo>
                    <a:pt x="111" y="129"/>
                  </a:lnTo>
                  <a:lnTo>
                    <a:pt x="69" y="100"/>
                  </a:lnTo>
                  <a:lnTo>
                    <a:pt x="27" y="129"/>
                  </a:lnTo>
                  <a:lnTo>
                    <a:pt x="43" y="82"/>
                  </a:lnTo>
                  <a:lnTo>
                    <a:pt x="0" y="50"/>
                  </a:lnTo>
                  <a:lnTo>
                    <a:pt x="55" y="50"/>
                  </a:lnTo>
                  <a:lnTo>
                    <a:pt x="71" y="0"/>
                  </a:lnTo>
                  <a:lnTo>
                    <a:pt x="87" y="50"/>
                  </a:lnTo>
                  <a:lnTo>
                    <a:pt x="141"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4" name="Freeform 10"/>
            <p:cNvSpPr>
              <a:spLocks/>
            </p:cNvSpPr>
            <p:nvPr userDrawn="1"/>
          </p:nvSpPr>
          <p:spPr bwMode="auto">
            <a:xfrm>
              <a:off x="6708791" y="6299216"/>
              <a:ext cx="223838" cy="204788"/>
            </a:xfrm>
            <a:custGeom>
              <a:avLst/>
              <a:gdLst>
                <a:gd name="T0" fmla="*/ 141 w 141"/>
                <a:gd name="T1" fmla="*/ 50 h 129"/>
                <a:gd name="T2" fmla="*/ 96 w 141"/>
                <a:gd name="T3" fmla="*/ 82 h 129"/>
                <a:gd name="T4" fmla="*/ 111 w 141"/>
                <a:gd name="T5" fmla="*/ 129 h 129"/>
                <a:gd name="T6" fmla="*/ 69 w 141"/>
                <a:gd name="T7" fmla="*/ 100 h 129"/>
                <a:gd name="T8" fmla="*/ 27 w 141"/>
                <a:gd name="T9" fmla="*/ 129 h 129"/>
                <a:gd name="T10" fmla="*/ 43 w 141"/>
                <a:gd name="T11" fmla="*/ 82 h 129"/>
                <a:gd name="T12" fmla="*/ 0 w 141"/>
                <a:gd name="T13" fmla="*/ 50 h 129"/>
                <a:gd name="T14" fmla="*/ 55 w 141"/>
                <a:gd name="T15" fmla="*/ 50 h 129"/>
                <a:gd name="T16" fmla="*/ 71 w 141"/>
                <a:gd name="T17" fmla="*/ 0 h 129"/>
                <a:gd name="T18" fmla="*/ 87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2"/>
                  </a:lnTo>
                  <a:lnTo>
                    <a:pt x="111" y="129"/>
                  </a:lnTo>
                  <a:lnTo>
                    <a:pt x="69" y="100"/>
                  </a:lnTo>
                  <a:lnTo>
                    <a:pt x="27" y="129"/>
                  </a:lnTo>
                  <a:lnTo>
                    <a:pt x="43" y="82"/>
                  </a:lnTo>
                  <a:lnTo>
                    <a:pt x="0" y="50"/>
                  </a:lnTo>
                  <a:lnTo>
                    <a:pt x="55" y="50"/>
                  </a:lnTo>
                  <a:lnTo>
                    <a:pt x="71" y="0"/>
                  </a:lnTo>
                  <a:lnTo>
                    <a:pt x="87" y="50"/>
                  </a:lnTo>
                  <a:lnTo>
                    <a:pt x="141"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5" name="Freeform 11"/>
            <p:cNvSpPr>
              <a:spLocks/>
            </p:cNvSpPr>
            <p:nvPr userDrawn="1"/>
          </p:nvSpPr>
          <p:spPr bwMode="auto">
            <a:xfrm>
              <a:off x="6030927" y="5619765"/>
              <a:ext cx="220663" cy="204788"/>
            </a:xfrm>
            <a:custGeom>
              <a:avLst/>
              <a:gdLst>
                <a:gd name="T0" fmla="*/ 139 w 139"/>
                <a:gd name="T1" fmla="*/ 50 h 129"/>
                <a:gd name="T2" fmla="*/ 96 w 139"/>
                <a:gd name="T3" fmla="*/ 80 h 129"/>
                <a:gd name="T4" fmla="*/ 110 w 139"/>
                <a:gd name="T5" fmla="*/ 129 h 129"/>
                <a:gd name="T6" fmla="*/ 69 w 139"/>
                <a:gd name="T7" fmla="*/ 100 h 129"/>
                <a:gd name="T8" fmla="*/ 27 w 139"/>
                <a:gd name="T9" fmla="*/ 129 h 129"/>
                <a:gd name="T10" fmla="*/ 43 w 139"/>
                <a:gd name="T11" fmla="*/ 80 h 129"/>
                <a:gd name="T12" fmla="*/ 0 w 139"/>
                <a:gd name="T13" fmla="*/ 50 h 129"/>
                <a:gd name="T14" fmla="*/ 53 w 139"/>
                <a:gd name="T15" fmla="*/ 50 h 129"/>
                <a:gd name="T16" fmla="*/ 70 w 139"/>
                <a:gd name="T17" fmla="*/ 0 h 129"/>
                <a:gd name="T18" fmla="*/ 86 w 139"/>
                <a:gd name="T19" fmla="*/ 50 h 129"/>
                <a:gd name="T20" fmla="*/ 139 w 139"/>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129">
                  <a:moveTo>
                    <a:pt x="139" y="50"/>
                  </a:moveTo>
                  <a:lnTo>
                    <a:pt x="96" y="80"/>
                  </a:lnTo>
                  <a:lnTo>
                    <a:pt x="110" y="129"/>
                  </a:lnTo>
                  <a:lnTo>
                    <a:pt x="69" y="100"/>
                  </a:lnTo>
                  <a:lnTo>
                    <a:pt x="27" y="129"/>
                  </a:lnTo>
                  <a:lnTo>
                    <a:pt x="43" y="80"/>
                  </a:lnTo>
                  <a:lnTo>
                    <a:pt x="0" y="50"/>
                  </a:lnTo>
                  <a:lnTo>
                    <a:pt x="53" y="50"/>
                  </a:lnTo>
                  <a:lnTo>
                    <a:pt x="70" y="0"/>
                  </a:lnTo>
                  <a:lnTo>
                    <a:pt x="86" y="50"/>
                  </a:lnTo>
                  <a:lnTo>
                    <a:pt x="139"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6" name="Freeform 12"/>
            <p:cNvSpPr>
              <a:spLocks/>
            </p:cNvSpPr>
            <p:nvPr userDrawn="1"/>
          </p:nvSpPr>
          <p:spPr bwMode="auto">
            <a:xfrm>
              <a:off x="6030927" y="5619765"/>
              <a:ext cx="220663" cy="204788"/>
            </a:xfrm>
            <a:custGeom>
              <a:avLst/>
              <a:gdLst>
                <a:gd name="T0" fmla="*/ 139 w 139"/>
                <a:gd name="T1" fmla="*/ 50 h 129"/>
                <a:gd name="T2" fmla="*/ 96 w 139"/>
                <a:gd name="T3" fmla="*/ 80 h 129"/>
                <a:gd name="T4" fmla="*/ 110 w 139"/>
                <a:gd name="T5" fmla="*/ 129 h 129"/>
                <a:gd name="T6" fmla="*/ 69 w 139"/>
                <a:gd name="T7" fmla="*/ 100 h 129"/>
                <a:gd name="T8" fmla="*/ 27 w 139"/>
                <a:gd name="T9" fmla="*/ 129 h 129"/>
                <a:gd name="T10" fmla="*/ 43 w 139"/>
                <a:gd name="T11" fmla="*/ 80 h 129"/>
                <a:gd name="T12" fmla="*/ 0 w 139"/>
                <a:gd name="T13" fmla="*/ 50 h 129"/>
                <a:gd name="T14" fmla="*/ 53 w 139"/>
                <a:gd name="T15" fmla="*/ 50 h 129"/>
                <a:gd name="T16" fmla="*/ 70 w 139"/>
                <a:gd name="T17" fmla="*/ 0 h 129"/>
                <a:gd name="T18" fmla="*/ 86 w 139"/>
                <a:gd name="T19" fmla="*/ 50 h 129"/>
                <a:gd name="T20" fmla="*/ 139 w 139"/>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129">
                  <a:moveTo>
                    <a:pt x="139" y="50"/>
                  </a:moveTo>
                  <a:lnTo>
                    <a:pt x="96" y="80"/>
                  </a:lnTo>
                  <a:lnTo>
                    <a:pt x="110" y="129"/>
                  </a:lnTo>
                  <a:lnTo>
                    <a:pt x="69" y="100"/>
                  </a:lnTo>
                  <a:lnTo>
                    <a:pt x="27" y="129"/>
                  </a:lnTo>
                  <a:lnTo>
                    <a:pt x="43" y="80"/>
                  </a:lnTo>
                  <a:lnTo>
                    <a:pt x="0" y="50"/>
                  </a:lnTo>
                  <a:lnTo>
                    <a:pt x="53" y="50"/>
                  </a:lnTo>
                  <a:lnTo>
                    <a:pt x="70" y="0"/>
                  </a:lnTo>
                  <a:lnTo>
                    <a:pt x="86" y="50"/>
                  </a:lnTo>
                  <a:lnTo>
                    <a:pt x="139"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7" name="Freeform 13"/>
            <p:cNvSpPr>
              <a:spLocks/>
            </p:cNvSpPr>
            <p:nvPr userDrawn="1"/>
          </p:nvSpPr>
          <p:spPr bwMode="auto">
            <a:xfrm>
              <a:off x="6124590" y="5272101"/>
              <a:ext cx="223838" cy="204788"/>
            </a:xfrm>
            <a:custGeom>
              <a:avLst/>
              <a:gdLst>
                <a:gd name="T0" fmla="*/ 141 w 141"/>
                <a:gd name="T1" fmla="*/ 50 h 129"/>
                <a:gd name="T2" fmla="*/ 98 w 141"/>
                <a:gd name="T3" fmla="*/ 82 h 129"/>
                <a:gd name="T4" fmla="*/ 113 w 141"/>
                <a:gd name="T5" fmla="*/ 129 h 129"/>
                <a:gd name="T6" fmla="*/ 71 w 141"/>
                <a:gd name="T7" fmla="*/ 100 h 129"/>
                <a:gd name="T8" fmla="*/ 27 w 141"/>
                <a:gd name="T9" fmla="*/ 129 h 129"/>
                <a:gd name="T10" fmla="*/ 45 w 141"/>
                <a:gd name="T11" fmla="*/ 82 h 129"/>
                <a:gd name="T12" fmla="*/ 0 w 141"/>
                <a:gd name="T13" fmla="*/ 50 h 129"/>
                <a:gd name="T14" fmla="*/ 55 w 141"/>
                <a:gd name="T15" fmla="*/ 50 h 129"/>
                <a:gd name="T16" fmla="*/ 72 w 141"/>
                <a:gd name="T17" fmla="*/ 0 h 129"/>
                <a:gd name="T18" fmla="*/ 88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8" y="82"/>
                  </a:lnTo>
                  <a:lnTo>
                    <a:pt x="113" y="129"/>
                  </a:lnTo>
                  <a:lnTo>
                    <a:pt x="71" y="100"/>
                  </a:lnTo>
                  <a:lnTo>
                    <a:pt x="27" y="129"/>
                  </a:lnTo>
                  <a:lnTo>
                    <a:pt x="45" y="82"/>
                  </a:lnTo>
                  <a:lnTo>
                    <a:pt x="0" y="50"/>
                  </a:lnTo>
                  <a:lnTo>
                    <a:pt x="55" y="50"/>
                  </a:lnTo>
                  <a:lnTo>
                    <a:pt x="72" y="0"/>
                  </a:lnTo>
                  <a:lnTo>
                    <a:pt x="88" y="50"/>
                  </a:lnTo>
                  <a:lnTo>
                    <a:pt x="141"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8" name="Freeform 14"/>
            <p:cNvSpPr>
              <a:spLocks/>
            </p:cNvSpPr>
            <p:nvPr userDrawn="1"/>
          </p:nvSpPr>
          <p:spPr bwMode="auto">
            <a:xfrm>
              <a:off x="6124590" y="5272101"/>
              <a:ext cx="223838" cy="204788"/>
            </a:xfrm>
            <a:custGeom>
              <a:avLst/>
              <a:gdLst>
                <a:gd name="T0" fmla="*/ 141 w 141"/>
                <a:gd name="T1" fmla="*/ 50 h 129"/>
                <a:gd name="T2" fmla="*/ 98 w 141"/>
                <a:gd name="T3" fmla="*/ 82 h 129"/>
                <a:gd name="T4" fmla="*/ 113 w 141"/>
                <a:gd name="T5" fmla="*/ 129 h 129"/>
                <a:gd name="T6" fmla="*/ 71 w 141"/>
                <a:gd name="T7" fmla="*/ 100 h 129"/>
                <a:gd name="T8" fmla="*/ 27 w 141"/>
                <a:gd name="T9" fmla="*/ 129 h 129"/>
                <a:gd name="T10" fmla="*/ 45 w 141"/>
                <a:gd name="T11" fmla="*/ 82 h 129"/>
                <a:gd name="T12" fmla="*/ 0 w 141"/>
                <a:gd name="T13" fmla="*/ 50 h 129"/>
                <a:gd name="T14" fmla="*/ 55 w 141"/>
                <a:gd name="T15" fmla="*/ 50 h 129"/>
                <a:gd name="T16" fmla="*/ 72 w 141"/>
                <a:gd name="T17" fmla="*/ 0 h 129"/>
                <a:gd name="T18" fmla="*/ 88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8" y="82"/>
                  </a:lnTo>
                  <a:lnTo>
                    <a:pt x="113" y="129"/>
                  </a:lnTo>
                  <a:lnTo>
                    <a:pt x="71" y="100"/>
                  </a:lnTo>
                  <a:lnTo>
                    <a:pt x="27" y="129"/>
                  </a:lnTo>
                  <a:lnTo>
                    <a:pt x="45" y="82"/>
                  </a:lnTo>
                  <a:lnTo>
                    <a:pt x="0" y="50"/>
                  </a:lnTo>
                  <a:lnTo>
                    <a:pt x="55" y="50"/>
                  </a:lnTo>
                  <a:lnTo>
                    <a:pt x="72" y="0"/>
                  </a:lnTo>
                  <a:lnTo>
                    <a:pt x="88" y="50"/>
                  </a:lnTo>
                  <a:lnTo>
                    <a:pt x="141"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9" name="Freeform 15"/>
            <p:cNvSpPr>
              <a:spLocks/>
            </p:cNvSpPr>
            <p:nvPr userDrawn="1"/>
          </p:nvSpPr>
          <p:spPr bwMode="auto">
            <a:xfrm>
              <a:off x="6367478" y="5029213"/>
              <a:ext cx="220663" cy="204788"/>
            </a:xfrm>
            <a:custGeom>
              <a:avLst/>
              <a:gdLst>
                <a:gd name="T0" fmla="*/ 139 w 139"/>
                <a:gd name="T1" fmla="*/ 50 h 129"/>
                <a:gd name="T2" fmla="*/ 96 w 139"/>
                <a:gd name="T3" fmla="*/ 81 h 129"/>
                <a:gd name="T4" fmla="*/ 111 w 139"/>
                <a:gd name="T5" fmla="*/ 129 h 129"/>
                <a:gd name="T6" fmla="*/ 69 w 139"/>
                <a:gd name="T7" fmla="*/ 100 h 129"/>
                <a:gd name="T8" fmla="*/ 27 w 139"/>
                <a:gd name="T9" fmla="*/ 129 h 129"/>
                <a:gd name="T10" fmla="*/ 43 w 139"/>
                <a:gd name="T11" fmla="*/ 81 h 129"/>
                <a:gd name="T12" fmla="*/ 0 w 139"/>
                <a:gd name="T13" fmla="*/ 50 h 129"/>
                <a:gd name="T14" fmla="*/ 53 w 139"/>
                <a:gd name="T15" fmla="*/ 50 h 129"/>
                <a:gd name="T16" fmla="*/ 70 w 139"/>
                <a:gd name="T17" fmla="*/ 0 h 129"/>
                <a:gd name="T18" fmla="*/ 86 w 139"/>
                <a:gd name="T19" fmla="*/ 50 h 129"/>
                <a:gd name="T20" fmla="*/ 139 w 139"/>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129">
                  <a:moveTo>
                    <a:pt x="139" y="50"/>
                  </a:moveTo>
                  <a:lnTo>
                    <a:pt x="96" y="81"/>
                  </a:lnTo>
                  <a:lnTo>
                    <a:pt x="111" y="129"/>
                  </a:lnTo>
                  <a:lnTo>
                    <a:pt x="69" y="100"/>
                  </a:lnTo>
                  <a:lnTo>
                    <a:pt x="27" y="129"/>
                  </a:lnTo>
                  <a:lnTo>
                    <a:pt x="43" y="81"/>
                  </a:lnTo>
                  <a:lnTo>
                    <a:pt x="0" y="50"/>
                  </a:lnTo>
                  <a:lnTo>
                    <a:pt x="53" y="50"/>
                  </a:lnTo>
                  <a:lnTo>
                    <a:pt x="70" y="0"/>
                  </a:lnTo>
                  <a:lnTo>
                    <a:pt x="86" y="50"/>
                  </a:lnTo>
                  <a:lnTo>
                    <a:pt x="139"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0" name="Freeform 16"/>
            <p:cNvSpPr>
              <a:spLocks/>
            </p:cNvSpPr>
            <p:nvPr userDrawn="1"/>
          </p:nvSpPr>
          <p:spPr bwMode="auto">
            <a:xfrm>
              <a:off x="6367478" y="5029213"/>
              <a:ext cx="220663" cy="204788"/>
            </a:xfrm>
            <a:custGeom>
              <a:avLst/>
              <a:gdLst>
                <a:gd name="T0" fmla="*/ 139 w 139"/>
                <a:gd name="T1" fmla="*/ 50 h 129"/>
                <a:gd name="T2" fmla="*/ 96 w 139"/>
                <a:gd name="T3" fmla="*/ 81 h 129"/>
                <a:gd name="T4" fmla="*/ 111 w 139"/>
                <a:gd name="T5" fmla="*/ 129 h 129"/>
                <a:gd name="T6" fmla="*/ 69 w 139"/>
                <a:gd name="T7" fmla="*/ 100 h 129"/>
                <a:gd name="T8" fmla="*/ 27 w 139"/>
                <a:gd name="T9" fmla="*/ 129 h 129"/>
                <a:gd name="T10" fmla="*/ 43 w 139"/>
                <a:gd name="T11" fmla="*/ 81 h 129"/>
                <a:gd name="T12" fmla="*/ 0 w 139"/>
                <a:gd name="T13" fmla="*/ 50 h 129"/>
                <a:gd name="T14" fmla="*/ 53 w 139"/>
                <a:gd name="T15" fmla="*/ 50 h 129"/>
                <a:gd name="T16" fmla="*/ 70 w 139"/>
                <a:gd name="T17" fmla="*/ 0 h 129"/>
                <a:gd name="T18" fmla="*/ 86 w 139"/>
                <a:gd name="T19" fmla="*/ 50 h 129"/>
                <a:gd name="T20" fmla="*/ 139 w 139"/>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129">
                  <a:moveTo>
                    <a:pt x="139" y="50"/>
                  </a:moveTo>
                  <a:lnTo>
                    <a:pt x="96" y="81"/>
                  </a:lnTo>
                  <a:lnTo>
                    <a:pt x="111" y="129"/>
                  </a:lnTo>
                  <a:lnTo>
                    <a:pt x="69" y="100"/>
                  </a:lnTo>
                  <a:lnTo>
                    <a:pt x="27" y="129"/>
                  </a:lnTo>
                  <a:lnTo>
                    <a:pt x="43" y="81"/>
                  </a:lnTo>
                  <a:lnTo>
                    <a:pt x="0" y="50"/>
                  </a:lnTo>
                  <a:lnTo>
                    <a:pt x="53" y="50"/>
                  </a:lnTo>
                  <a:lnTo>
                    <a:pt x="70" y="0"/>
                  </a:lnTo>
                  <a:lnTo>
                    <a:pt x="86" y="50"/>
                  </a:lnTo>
                  <a:lnTo>
                    <a:pt x="139"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1" name="Freeform 17"/>
            <p:cNvSpPr>
              <a:spLocks/>
            </p:cNvSpPr>
            <p:nvPr userDrawn="1"/>
          </p:nvSpPr>
          <p:spPr bwMode="auto">
            <a:xfrm>
              <a:off x="7040580" y="5029213"/>
              <a:ext cx="223838" cy="204788"/>
            </a:xfrm>
            <a:custGeom>
              <a:avLst/>
              <a:gdLst>
                <a:gd name="T0" fmla="*/ 141 w 141"/>
                <a:gd name="T1" fmla="*/ 50 h 129"/>
                <a:gd name="T2" fmla="*/ 96 w 141"/>
                <a:gd name="T3" fmla="*/ 81 h 129"/>
                <a:gd name="T4" fmla="*/ 111 w 141"/>
                <a:gd name="T5" fmla="*/ 129 h 129"/>
                <a:gd name="T6" fmla="*/ 69 w 141"/>
                <a:gd name="T7" fmla="*/ 100 h 129"/>
                <a:gd name="T8" fmla="*/ 27 w 141"/>
                <a:gd name="T9" fmla="*/ 129 h 129"/>
                <a:gd name="T10" fmla="*/ 43 w 141"/>
                <a:gd name="T11" fmla="*/ 81 h 129"/>
                <a:gd name="T12" fmla="*/ 0 w 141"/>
                <a:gd name="T13" fmla="*/ 50 h 129"/>
                <a:gd name="T14" fmla="*/ 54 w 141"/>
                <a:gd name="T15" fmla="*/ 50 h 129"/>
                <a:gd name="T16" fmla="*/ 70 w 141"/>
                <a:gd name="T17" fmla="*/ 0 h 129"/>
                <a:gd name="T18" fmla="*/ 86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1"/>
                  </a:lnTo>
                  <a:lnTo>
                    <a:pt x="111" y="129"/>
                  </a:lnTo>
                  <a:lnTo>
                    <a:pt x="69" y="100"/>
                  </a:lnTo>
                  <a:lnTo>
                    <a:pt x="27" y="129"/>
                  </a:lnTo>
                  <a:lnTo>
                    <a:pt x="43" y="81"/>
                  </a:lnTo>
                  <a:lnTo>
                    <a:pt x="0" y="50"/>
                  </a:lnTo>
                  <a:lnTo>
                    <a:pt x="54" y="50"/>
                  </a:lnTo>
                  <a:lnTo>
                    <a:pt x="70" y="0"/>
                  </a:lnTo>
                  <a:lnTo>
                    <a:pt x="86" y="50"/>
                  </a:lnTo>
                  <a:lnTo>
                    <a:pt x="141"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2" name="Freeform 18"/>
            <p:cNvSpPr>
              <a:spLocks/>
            </p:cNvSpPr>
            <p:nvPr userDrawn="1"/>
          </p:nvSpPr>
          <p:spPr bwMode="auto">
            <a:xfrm>
              <a:off x="7040580" y="5029213"/>
              <a:ext cx="223838" cy="204788"/>
            </a:xfrm>
            <a:custGeom>
              <a:avLst/>
              <a:gdLst>
                <a:gd name="T0" fmla="*/ 141 w 141"/>
                <a:gd name="T1" fmla="*/ 50 h 129"/>
                <a:gd name="T2" fmla="*/ 96 w 141"/>
                <a:gd name="T3" fmla="*/ 81 h 129"/>
                <a:gd name="T4" fmla="*/ 111 w 141"/>
                <a:gd name="T5" fmla="*/ 129 h 129"/>
                <a:gd name="T6" fmla="*/ 69 w 141"/>
                <a:gd name="T7" fmla="*/ 100 h 129"/>
                <a:gd name="T8" fmla="*/ 27 w 141"/>
                <a:gd name="T9" fmla="*/ 129 h 129"/>
                <a:gd name="T10" fmla="*/ 43 w 141"/>
                <a:gd name="T11" fmla="*/ 81 h 129"/>
                <a:gd name="T12" fmla="*/ 0 w 141"/>
                <a:gd name="T13" fmla="*/ 50 h 129"/>
                <a:gd name="T14" fmla="*/ 54 w 141"/>
                <a:gd name="T15" fmla="*/ 50 h 129"/>
                <a:gd name="T16" fmla="*/ 70 w 141"/>
                <a:gd name="T17" fmla="*/ 0 h 129"/>
                <a:gd name="T18" fmla="*/ 86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1"/>
                  </a:lnTo>
                  <a:lnTo>
                    <a:pt x="111" y="129"/>
                  </a:lnTo>
                  <a:lnTo>
                    <a:pt x="69" y="100"/>
                  </a:lnTo>
                  <a:lnTo>
                    <a:pt x="27" y="129"/>
                  </a:lnTo>
                  <a:lnTo>
                    <a:pt x="43" y="81"/>
                  </a:lnTo>
                  <a:lnTo>
                    <a:pt x="0" y="50"/>
                  </a:lnTo>
                  <a:lnTo>
                    <a:pt x="54" y="50"/>
                  </a:lnTo>
                  <a:lnTo>
                    <a:pt x="70" y="0"/>
                  </a:lnTo>
                  <a:lnTo>
                    <a:pt x="86" y="50"/>
                  </a:lnTo>
                  <a:lnTo>
                    <a:pt x="141"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3" name="Freeform 19"/>
            <p:cNvSpPr>
              <a:spLocks/>
            </p:cNvSpPr>
            <p:nvPr userDrawn="1"/>
          </p:nvSpPr>
          <p:spPr bwMode="auto">
            <a:xfrm>
              <a:off x="7285055" y="5272101"/>
              <a:ext cx="223838" cy="204788"/>
            </a:xfrm>
            <a:custGeom>
              <a:avLst/>
              <a:gdLst>
                <a:gd name="T0" fmla="*/ 141 w 141"/>
                <a:gd name="T1" fmla="*/ 50 h 129"/>
                <a:gd name="T2" fmla="*/ 96 w 141"/>
                <a:gd name="T3" fmla="*/ 82 h 129"/>
                <a:gd name="T4" fmla="*/ 112 w 141"/>
                <a:gd name="T5" fmla="*/ 129 h 129"/>
                <a:gd name="T6" fmla="*/ 71 w 141"/>
                <a:gd name="T7" fmla="*/ 100 h 129"/>
                <a:gd name="T8" fmla="*/ 27 w 141"/>
                <a:gd name="T9" fmla="*/ 129 h 129"/>
                <a:gd name="T10" fmla="*/ 43 w 141"/>
                <a:gd name="T11" fmla="*/ 82 h 129"/>
                <a:gd name="T12" fmla="*/ 0 w 141"/>
                <a:gd name="T13" fmla="*/ 50 h 129"/>
                <a:gd name="T14" fmla="*/ 55 w 141"/>
                <a:gd name="T15" fmla="*/ 50 h 129"/>
                <a:gd name="T16" fmla="*/ 72 w 141"/>
                <a:gd name="T17" fmla="*/ 0 h 129"/>
                <a:gd name="T18" fmla="*/ 87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2"/>
                  </a:lnTo>
                  <a:lnTo>
                    <a:pt x="112" y="129"/>
                  </a:lnTo>
                  <a:lnTo>
                    <a:pt x="71" y="100"/>
                  </a:lnTo>
                  <a:lnTo>
                    <a:pt x="27" y="129"/>
                  </a:lnTo>
                  <a:lnTo>
                    <a:pt x="43" y="82"/>
                  </a:lnTo>
                  <a:lnTo>
                    <a:pt x="0" y="50"/>
                  </a:lnTo>
                  <a:lnTo>
                    <a:pt x="55" y="50"/>
                  </a:lnTo>
                  <a:lnTo>
                    <a:pt x="72" y="0"/>
                  </a:lnTo>
                  <a:lnTo>
                    <a:pt x="87" y="50"/>
                  </a:lnTo>
                  <a:lnTo>
                    <a:pt x="141"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4" name="Freeform 20"/>
            <p:cNvSpPr>
              <a:spLocks/>
            </p:cNvSpPr>
            <p:nvPr userDrawn="1"/>
          </p:nvSpPr>
          <p:spPr bwMode="auto">
            <a:xfrm>
              <a:off x="7285055" y="5272101"/>
              <a:ext cx="223838" cy="204788"/>
            </a:xfrm>
            <a:custGeom>
              <a:avLst/>
              <a:gdLst>
                <a:gd name="T0" fmla="*/ 141 w 141"/>
                <a:gd name="T1" fmla="*/ 50 h 129"/>
                <a:gd name="T2" fmla="*/ 96 w 141"/>
                <a:gd name="T3" fmla="*/ 82 h 129"/>
                <a:gd name="T4" fmla="*/ 112 w 141"/>
                <a:gd name="T5" fmla="*/ 129 h 129"/>
                <a:gd name="T6" fmla="*/ 71 w 141"/>
                <a:gd name="T7" fmla="*/ 100 h 129"/>
                <a:gd name="T8" fmla="*/ 27 w 141"/>
                <a:gd name="T9" fmla="*/ 129 h 129"/>
                <a:gd name="T10" fmla="*/ 43 w 141"/>
                <a:gd name="T11" fmla="*/ 82 h 129"/>
                <a:gd name="T12" fmla="*/ 0 w 141"/>
                <a:gd name="T13" fmla="*/ 50 h 129"/>
                <a:gd name="T14" fmla="*/ 55 w 141"/>
                <a:gd name="T15" fmla="*/ 50 h 129"/>
                <a:gd name="T16" fmla="*/ 72 w 141"/>
                <a:gd name="T17" fmla="*/ 0 h 129"/>
                <a:gd name="T18" fmla="*/ 87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2"/>
                  </a:lnTo>
                  <a:lnTo>
                    <a:pt x="112" y="129"/>
                  </a:lnTo>
                  <a:lnTo>
                    <a:pt x="71" y="100"/>
                  </a:lnTo>
                  <a:lnTo>
                    <a:pt x="27" y="129"/>
                  </a:lnTo>
                  <a:lnTo>
                    <a:pt x="43" y="82"/>
                  </a:lnTo>
                  <a:lnTo>
                    <a:pt x="0" y="50"/>
                  </a:lnTo>
                  <a:lnTo>
                    <a:pt x="55" y="50"/>
                  </a:lnTo>
                  <a:lnTo>
                    <a:pt x="72" y="0"/>
                  </a:lnTo>
                  <a:lnTo>
                    <a:pt x="87" y="50"/>
                  </a:lnTo>
                  <a:lnTo>
                    <a:pt x="141"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5" name="Freeform 21"/>
            <p:cNvSpPr>
              <a:spLocks/>
            </p:cNvSpPr>
            <p:nvPr userDrawn="1"/>
          </p:nvSpPr>
          <p:spPr bwMode="auto">
            <a:xfrm>
              <a:off x="6121415" y="5956316"/>
              <a:ext cx="225426" cy="204788"/>
            </a:xfrm>
            <a:custGeom>
              <a:avLst/>
              <a:gdLst>
                <a:gd name="T0" fmla="*/ 142 w 142"/>
                <a:gd name="T1" fmla="*/ 50 h 129"/>
                <a:gd name="T2" fmla="*/ 97 w 142"/>
                <a:gd name="T3" fmla="*/ 81 h 129"/>
                <a:gd name="T4" fmla="*/ 113 w 142"/>
                <a:gd name="T5" fmla="*/ 129 h 129"/>
                <a:gd name="T6" fmla="*/ 71 w 142"/>
                <a:gd name="T7" fmla="*/ 100 h 129"/>
                <a:gd name="T8" fmla="*/ 28 w 142"/>
                <a:gd name="T9" fmla="*/ 129 h 129"/>
                <a:gd name="T10" fmla="*/ 44 w 142"/>
                <a:gd name="T11" fmla="*/ 81 h 129"/>
                <a:gd name="T12" fmla="*/ 0 w 142"/>
                <a:gd name="T13" fmla="*/ 50 h 129"/>
                <a:gd name="T14" fmla="*/ 55 w 142"/>
                <a:gd name="T15" fmla="*/ 50 h 129"/>
                <a:gd name="T16" fmla="*/ 73 w 142"/>
                <a:gd name="T17" fmla="*/ 0 h 129"/>
                <a:gd name="T18" fmla="*/ 87 w 142"/>
                <a:gd name="T19" fmla="*/ 50 h 129"/>
                <a:gd name="T20" fmla="*/ 142 w 142"/>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129">
                  <a:moveTo>
                    <a:pt x="142" y="50"/>
                  </a:moveTo>
                  <a:lnTo>
                    <a:pt x="97" y="81"/>
                  </a:lnTo>
                  <a:lnTo>
                    <a:pt x="113" y="129"/>
                  </a:lnTo>
                  <a:lnTo>
                    <a:pt x="71" y="100"/>
                  </a:lnTo>
                  <a:lnTo>
                    <a:pt x="28" y="129"/>
                  </a:lnTo>
                  <a:lnTo>
                    <a:pt x="44" y="81"/>
                  </a:lnTo>
                  <a:lnTo>
                    <a:pt x="0" y="50"/>
                  </a:lnTo>
                  <a:lnTo>
                    <a:pt x="55" y="50"/>
                  </a:lnTo>
                  <a:lnTo>
                    <a:pt x="73" y="0"/>
                  </a:lnTo>
                  <a:lnTo>
                    <a:pt x="87" y="50"/>
                  </a:lnTo>
                  <a:lnTo>
                    <a:pt x="142"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6" name="Freeform 22"/>
            <p:cNvSpPr>
              <a:spLocks/>
            </p:cNvSpPr>
            <p:nvPr userDrawn="1"/>
          </p:nvSpPr>
          <p:spPr bwMode="auto">
            <a:xfrm>
              <a:off x="6121415" y="5956316"/>
              <a:ext cx="225426" cy="204788"/>
            </a:xfrm>
            <a:custGeom>
              <a:avLst/>
              <a:gdLst>
                <a:gd name="T0" fmla="*/ 142 w 142"/>
                <a:gd name="T1" fmla="*/ 50 h 129"/>
                <a:gd name="T2" fmla="*/ 97 w 142"/>
                <a:gd name="T3" fmla="*/ 81 h 129"/>
                <a:gd name="T4" fmla="*/ 113 w 142"/>
                <a:gd name="T5" fmla="*/ 129 h 129"/>
                <a:gd name="T6" fmla="*/ 71 w 142"/>
                <a:gd name="T7" fmla="*/ 100 h 129"/>
                <a:gd name="T8" fmla="*/ 28 w 142"/>
                <a:gd name="T9" fmla="*/ 129 h 129"/>
                <a:gd name="T10" fmla="*/ 44 w 142"/>
                <a:gd name="T11" fmla="*/ 81 h 129"/>
                <a:gd name="T12" fmla="*/ 0 w 142"/>
                <a:gd name="T13" fmla="*/ 50 h 129"/>
                <a:gd name="T14" fmla="*/ 55 w 142"/>
                <a:gd name="T15" fmla="*/ 50 h 129"/>
                <a:gd name="T16" fmla="*/ 73 w 142"/>
                <a:gd name="T17" fmla="*/ 0 h 129"/>
                <a:gd name="T18" fmla="*/ 87 w 142"/>
                <a:gd name="T19" fmla="*/ 50 h 129"/>
                <a:gd name="T20" fmla="*/ 142 w 142"/>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129">
                  <a:moveTo>
                    <a:pt x="142" y="50"/>
                  </a:moveTo>
                  <a:lnTo>
                    <a:pt x="97" y="81"/>
                  </a:lnTo>
                  <a:lnTo>
                    <a:pt x="113" y="129"/>
                  </a:lnTo>
                  <a:lnTo>
                    <a:pt x="71" y="100"/>
                  </a:lnTo>
                  <a:lnTo>
                    <a:pt x="28" y="129"/>
                  </a:lnTo>
                  <a:lnTo>
                    <a:pt x="44" y="81"/>
                  </a:lnTo>
                  <a:lnTo>
                    <a:pt x="0" y="50"/>
                  </a:lnTo>
                  <a:lnTo>
                    <a:pt x="55" y="50"/>
                  </a:lnTo>
                  <a:lnTo>
                    <a:pt x="73" y="0"/>
                  </a:lnTo>
                  <a:lnTo>
                    <a:pt x="87" y="50"/>
                  </a:lnTo>
                  <a:lnTo>
                    <a:pt x="142"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7" name="Freeform 23"/>
            <p:cNvSpPr>
              <a:spLocks/>
            </p:cNvSpPr>
            <p:nvPr userDrawn="1"/>
          </p:nvSpPr>
          <p:spPr bwMode="auto">
            <a:xfrm>
              <a:off x="6364303" y="6207141"/>
              <a:ext cx="222251" cy="206376"/>
            </a:xfrm>
            <a:custGeom>
              <a:avLst/>
              <a:gdLst>
                <a:gd name="T0" fmla="*/ 140 w 140"/>
                <a:gd name="T1" fmla="*/ 51 h 130"/>
                <a:gd name="T2" fmla="*/ 96 w 140"/>
                <a:gd name="T3" fmla="*/ 82 h 130"/>
                <a:gd name="T4" fmla="*/ 111 w 140"/>
                <a:gd name="T5" fmla="*/ 130 h 130"/>
                <a:gd name="T6" fmla="*/ 69 w 140"/>
                <a:gd name="T7" fmla="*/ 100 h 130"/>
                <a:gd name="T8" fmla="*/ 27 w 140"/>
                <a:gd name="T9" fmla="*/ 130 h 130"/>
                <a:gd name="T10" fmla="*/ 43 w 140"/>
                <a:gd name="T11" fmla="*/ 82 h 130"/>
                <a:gd name="T12" fmla="*/ 0 w 140"/>
                <a:gd name="T13" fmla="*/ 51 h 130"/>
                <a:gd name="T14" fmla="*/ 53 w 140"/>
                <a:gd name="T15" fmla="*/ 51 h 130"/>
                <a:gd name="T16" fmla="*/ 71 w 140"/>
                <a:gd name="T17" fmla="*/ 0 h 130"/>
                <a:gd name="T18" fmla="*/ 87 w 140"/>
                <a:gd name="T19" fmla="*/ 51 h 130"/>
                <a:gd name="T20" fmla="*/ 140 w 140"/>
                <a:gd name="T21" fmla="*/ 5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 h="130">
                  <a:moveTo>
                    <a:pt x="140" y="51"/>
                  </a:moveTo>
                  <a:lnTo>
                    <a:pt x="96" y="82"/>
                  </a:lnTo>
                  <a:lnTo>
                    <a:pt x="111" y="130"/>
                  </a:lnTo>
                  <a:lnTo>
                    <a:pt x="69" y="100"/>
                  </a:lnTo>
                  <a:lnTo>
                    <a:pt x="27" y="130"/>
                  </a:lnTo>
                  <a:lnTo>
                    <a:pt x="43" y="82"/>
                  </a:lnTo>
                  <a:lnTo>
                    <a:pt x="0" y="51"/>
                  </a:lnTo>
                  <a:lnTo>
                    <a:pt x="53" y="51"/>
                  </a:lnTo>
                  <a:lnTo>
                    <a:pt x="71" y="0"/>
                  </a:lnTo>
                  <a:lnTo>
                    <a:pt x="87" y="51"/>
                  </a:lnTo>
                  <a:lnTo>
                    <a:pt x="140" y="5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8" name="Freeform 24"/>
            <p:cNvSpPr>
              <a:spLocks/>
            </p:cNvSpPr>
            <p:nvPr userDrawn="1"/>
          </p:nvSpPr>
          <p:spPr bwMode="auto">
            <a:xfrm>
              <a:off x="6364303" y="6207141"/>
              <a:ext cx="222251" cy="206376"/>
            </a:xfrm>
            <a:custGeom>
              <a:avLst/>
              <a:gdLst>
                <a:gd name="T0" fmla="*/ 140 w 140"/>
                <a:gd name="T1" fmla="*/ 51 h 130"/>
                <a:gd name="T2" fmla="*/ 96 w 140"/>
                <a:gd name="T3" fmla="*/ 82 h 130"/>
                <a:gd name="T4" fmla="*/ 111 w 140"/>
                <a:gd name="T5" fmla="*/ 130 h 130"/>
                <a:gd name="T6" fmla="*/ 69 w 140"/>
                <a:gd name="T7" fmla="*/ 100 h 130"/>
                <a:gd name="T8" fmla="*/ 27 w 140"/>
                <a:gd name="T9" fmla="*/ 130 h 130"/>
                <a:gd name="T10" fmla="*/ 43 w 140"/>
                <a:gd name="T11" fmla="*/ 82 h 130"/>
                <a:gd name="T12" fmla="*/ 0 w 140"/>
                <a:gd name="T13" fmla="*/ 51 h 130"/>
                <a:gd name="T14" fmla="*/ 53 w 140"/>
                <a:gd name="T15" fmla="*/ 51 h 130"/>
                <a:gd name="T16" fmla="*/ 71 w 140"/>
                <a:gd name="T17" fmla="*/ 0 h 130"/>
                <a:gd name="T18" fmla="*/ 87 w 140"/>
                <a:gd name="T19" fmla="*/ 51 h 130"/>
                <a:gd name="T20" fmla="*/ 140 w 140"/>
                <a:gd name="T21" fmla="*/ 5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 h="130">
                  <a:moveTo>
                    <a:pt x="140" y="51"/>
                  </a:moveTo>
                  <a:lnTo>
                    <a:pt x="96" y="82"/>
                  </a:lnTo>
                  <a:lnTo>
                    <a:pt x="111" y="130"/>
                  </a:lnTo>
                  <a:lnTo>
                    <a:pt x="69" y="100"/>
                  </a:lnTo>
                  <a:lnTo>
                    <a:pt x="27" y="130"/>
                  </a:lnTo>
                  <a:lnTo>
                    <a:pt x="43" y="82"/>
                  </a:lnTo>
                  <a:lnTo>
                    <a:pt x="0" y="51"/>
                  </a:lnTo>
                  <a:lnTo>
                    <a:pt x="53" y="51"/>
                  </a:lnTo>
                  <a:lnTo>
                    <a:pt x="71" y="0"/>
                  </a:lnTo>
                  <a:lnTo>
                    <a:pt x="87" y="51"/>
                  </a:lnTo>
                  <a:lnTo>
                    <a:pt x="140" y="51"/>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9" name="Freeform 25"/>
            <p:cNvSpPr>
              <a:spLocks/>
            </p:cNvSpPr>
            <p:nvPr userDrawn="1"/>
          </p:nvSpPr>
          <p:spPr bwMode="auto">
            <a:xfrm>
              <a:off x="7045342" y="6207141"/>
              <a:ext cx="223838" cy="206376"/>
            </a:xfrm>
            <a:custGeom>
              <a:avLst/>
              <a:gdLst>
                <a:gd name="T0" fmla="*/ 141 w 141"/>
                <a:gd name="T1" fmla="*/ 51 h 130"/>
                <a:gd name="T2" fmla="*/ 96 w 141"/>
                <a:gd name="T3" fmla="*/ 82 h 130"/>
                <a:gd name="T4" fmla="*/ 111 w 141"/>
                <a:gd name="T5" fmla="*/ 130 h 130"/>
                <a:gd name="T6" fmla="*/ 71 w 141"/>
                <a:gd name="T7" fmla="*/ 100 h 130"/>
                <a:gd name="T8" fmla="*/ 27 w 141"/>
                <a:gd name="T9" fmla="*/ 130 h 130"/>
                <a:gd name="T10" fmla="*/ 43 w 141"/>
                <a:gd name="T11" fmla="*/ 82 h 130"/>
                <a:gd name="T12" fmla="*/ 0 w 141"/>
                <a:gd name="T13" fmla="*/ 51 h 130"/>
                <a:gd name="T14" fmla="*/ 55 w 141"/>
                <a:gd name="T15" fmla="*/ 51 h 130"/>
                <a:gd name="T16" fmla="*/ 72 w 141"/>
                <a:gd name="T17" fmla="*/ 0 h 130"/>
                <a:gd name="T18" fmla="*/ 87 w 141"/>
                <a:gd name="T19" fmla="*/ 51 h 130"/>
                <a:gd name="T20" fmla="*/ 141 w 141"/>
                <a:gd name="T21" fmla="*/ 5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30">
                  <a:moveTo>
                    <a:pt x="141" y="51"/>
                  </a:moveTo>
                  <a:lnTo>
                    <a:pt x="96" y="82"/>
                  </a:lnTo>
                  <a:lnTo>
                    <a:pt x="111" y="130"/>
                  </a:lnTo>
                  <a:lnTo>
                    <a:pt x="71" y="100"/>
                  </a:lnTo>
                  <a:lnTo>
                    <a:pt x="27" y="130"/>
                  </a:lnTo>
                  <a:lnTo>
                    <a:pt x="43" y="82"/>
                  </a:lnTo>
                  <a:lnTo>
                    <a:pt x="0" y="51"/>
                  </a:lnTo>
                  <a:lnTo>
                    <a:pt x="55" y="51"/>
                  </a:lnTo>
                  <a:lnTo>
                    <a:pt x="72" y="0"/>
                  </a:lnTo>
                  <a:lnTo>
                    <a:pt x="87" y="51"/>
                  </a:lnTo>
                  <a:lnTo>
                    <a:pt x="141" y="5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0" name="Freeform 26"/>
            <p:cNvSpPr>
              <a:spLocks/>
            </p:cNvSpPr>
            <p:nvPr userDrawn="1"/>
          </p:nvSpPr>
          <p:spPr bwMode="auto">
            <a:xfrm>
              <a:off x="7045342" y="6207141"/>
              <a:ext cx="223838" cy="206376"/>
            </a:xfrm>
            <a:custGeom>
              <a:avLst/>
              <a:gdLst>
                <a:gd name="T0" fmla="*/ 141 w 141"/>
                <a:gd name="T1" fmla="*/ 51 h 130"/>
                <a:gd name="T2" fmla="*/ 96 w 141"/>
                <a:gd name="T3" fmla="*/ 82 h 130"/>
                <a:gd name="T4" fmla="*/ 111 w 141"/>
                <a:gd name="T5" fmla="*/ 130 h 130"/>
                <a:gd name="T6" fmla="*/ 71 w 141"/>
                <a:gd name="T7" fmla="*/ 100 h 130"/>
                <a:gd name="T8" fmla="*/ 27 w 141"/>
                <a:gd name="T9" fmla="*/ 130 h 130"/>
                <a:gd name="T10" fmla="*/ 43 w 141"/>
                <a:gd name="T11" fmla="*/ 82 h 130"/>
                <a:gd name="T12" fmla="*/ 0 w 141"/>
                <a:gd name="T13" fmla="*/ 51 h 130"/>
                <a:gd name="T14" fmla="*/ 55 w 141"/>
                <a:gd name="T15" fmla="*/ 51 h 130"/>
                <a:gd name="T16" fmla="*/ 72 w 141"/>
                <a:gd name="T17" fmla="*/ 0 h 130"/>
                <a:gd name="T18" fmla="*/ 87 w 141"/>
                <a:gd name="T19" fmla="*/ 51 h 130"/>
                <a:gd name="T20" fmla="*/ 141 w 141"/>
                <a:gd name="T21" fmla="*/ 5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30">
                  <a:moveTo>
                    <a:pt x="141" y="51"/>
                  </a:moveTo>
                  <a:lnTo>
                    <a:pt x="96" y="82"/>
                  </a:lnTo>
                  <a:lnTo>
                    <a:pt x="111" y="130"/>
                  </a:lnTo>
                  <a:lnTo>
                    <a:pt x="71" y="100"/>
                  </a:lnTo>
                  <a:lnTo>
                    <a:pt x="27" y="130"/>
                  </a:lnTo>
                  <a:lnTo>
                    <a:pt x="43" y="82"/>
                  </a:lnTo>
                  <a:lnTo>
                    <a:pt x="0" y="51"/>
                  </a:lnTo>
                  <a:lnTo>
                    <a:pt x="55" y="51"/>
                  </a:lnTo>
                  <a:lnTo>
                    <a:pt x="72" y="0"/>
                  </a:lnTo>
                  <a:lnTo>
                    <a:pt x="87" y="51"/>
                  </a:lnTo>
                  <a:lnTo>
                    <a:pt x="141" y="51"/>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1" name="Freeform 27"/>
            <p:cNvSpPr>
              <a:spLocks/>
            </p:cNvSpPr>
            <p:nvPr userDrawn="1"/>
          </p:nvSpPr>
          <p:spPr bwMode="auto">
            <a:xfrm>
              <a:off x="7288230" y="5956316"/>
              <a:ext cx="223838" cy="204788"/>
            </a:xfrm>
            <a:custGeom>
              <a:avLst/>
              <a:gdLst>
                <a:gd name="T0" fmla="*/ 141 w 141"/>
                <a:gd name="T1" fmla="*/ 50 h 129"/>
                <a:gd name="T2" fmla="*/ 98 w 141"/>
                <a:gd name="T3" fmla="*/ 81 h 129"/>
                <a:gd name="T4" fmla="*/ 112 w 141"/>
                <a:gd name="T5" fmla="*/ 129 h 129"/>
                <a:gd name="T6" fmla="*/ 70 w 141"/>
                <a:gd name="T7" fmla="*/ 100 h 129"/>
                <a:gd name="T8" fmla="*/ 27 w 141"/>
                <a:gd name="T9" fmla="*/ 129 h 129"/>
                <a:gd name="T10" fmla="*/ 45 w 141"/>
                <a:gd name="T11" fmla="*/ 81 h 129"/>
                <a:gd name="T12" fmla="*/ 0 w 141"/>
                <a:gd name="T13" fmla="*/ 50 h 129"/>
                <a:gd name="T14" fmla="*/ 54 w 141"/>
                <a:gd name="T15" fmla="*/ 50 h 129"/>
                <a:gd name="T16" fmla="*/ 72 w 141"/>
                <a:gd name="T17" fmla="*/ 0 h 129"/>
                <a:gd name="T18" fmla="*/ 88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8" y="81"/>
                  </a:lnTo>
                  <a:lnTo>
                    <a:pt x="112" y="129"/>
                  </a:lnTo>
                  <a:lnTo>
                    <a:pt x="70" y="100"/>
                  </a:lnTo>
                  <a:lnTo>
                    <a:pt x="27" y="129"/>
                  </a:lnTo>
                  <a:lnTo>
                    <a:pt x="45" y="81"/>
                  </a:lnTo>
                  <a:lnTo>
                    <a:pt x="0" y="50"/>
                  </a:lnTo>
                  <a:lnTo>
                    <a:pt x="54" y="50"/>
                  </a:lnTo>
                  <a:lnTo>
                    <a:pt x="72" y="0"/>
                  </a:lnTo>
                  <a:lnTo>
                    <a:pt x="88" y="50"/>
                  </a:lnTo>
                  <a:lnTo>
                    <a:pt x="141"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2" name="Freeform 28"/>
            <p:cNvSpPr>
              <a:spLocks/>
            </p:cNvSpPr>
            <p:nvPr userDrawn="1"/>
          </p:nvSpPr>
          <p:spPr bwMode="auto">
            <a:xfrm>
              <a:off x="7288230" y="5956316"/>
              <a:ext cx="223838" cy="204788"/>
            </a:xfrm>
            <a:custGeom>
              <a:avLst/>
              <a:gdLst>
                <a:gd name="T0" fmla="*/ 141 w 141"/>
                <a:gd name="T1" fmla="*/ 50 h 129"/>
                <a:gd name="T2" fmla="*/ 98 w 141"/>
                <a:gd name="T3" fmla="*/ 81 h 129"/>
                <a:gd name="T4" fmla="*/ 112 w 141"/>
                <a:gd name="T5" fmla="*/ 129 h 129"/>
                <a:gd name="T6" fmla="*/ 70 w 141"/>
                <a:gd name="T7" fmla="*/ 100 h 129"/>
                <a:gd name="T8" fmla="*/ 27 w 141"/>
                <a:gd name="T9" fmla="*/ 129 h 129"/>
                <a:gd name="T10" fmla="*/ 45 w 141"/>
                <a:gd name="T11" fmla="*/ 81 h 129"/>
                <a:gd name="T12" fmla="*/ 0 w 141"/>
                <a:gd name="T13" fmla="*/ 50 h 129"/>
                <a:gd name="T14" fmla="*/ 54 w 141"/>
                <a:gd name="T15" fmla="*/ 50 h 129"/>
                <a:gd name="T16" fmla="*/ 72 w 141"/>
                <a:gd name="T17" fmla="*/ 0 h 129"/>
                <a:gd name="T18" fmla="*/ 88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8" y="81"/>
                  </a:lnTo>
                  <a:lnTo>
                    <a:pt x="112" y="129"/>
                  </a:lnTo>
                  <a:lnTo>
                    <a:pt x="70" y="100"/>
                  </a:lnTo>
                  <a:lnTo>
                    <a:pt x="27" y="129"/>
                  </a:lnTo>
                  <a:lnTo>
                    <a:pt x="45" y="81"/>
                  </a:lnTo>
                  <a:lnTo>
                    <a:pt x="0" y="50"/>
                  </a:lnTo>
                  <a:lnTo>
                    <a:pt x="54" y="50"/>
                  </a:lnTo>
                  <a:lnTo>
                    <a:pt x="72" y="0"/>
                  </a:lnTo>
                  <a:lnTo>
                    <a:pt x="88" y="50"/>
                  </a:lnTo>
                  <a:lnTo>
                    <a:pt x="141"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3" name="Freeform 29"/>
            <p:cNvSpPr>
              <a:spLocks/>
            </p:cNvSpPr>
            <p:nvPr userDrawn="1"/>
          </p:nvSpPr>
          <p:spPr bwMode="auto">
            <a:xfrm>
              <a:off x="7378718" y="5619765"/>
              <a:ext cx="225426" cy="204788"/>
            </a:xfrm>
            <a:custGeom>
              <a:avLst/>
              <a:gdLst>
                <a:gd name="T0" fmla="*/ 142 w 142"/>
                <a:gd name="T1" fmla="*/ 50 h 129"/>
                <a:gd name="T2" fmla="*/ 97 w 142"/>
                <a:gd name="T3" fmla="*/ 80 h 129"/>
                <a:gd name="T4" fmla="*/ 111 w 142"/>
                <a:gd name="T5" fmla="*/ 129 h 129"/>
                <a:gd name="T6" fmla="*/ 71 w 142"/>
                <a:gd name="T7" fmla="*/ 100 h 129"/>
                <a:gd name="T8" fmla="*/ 28 w 142"/>
                <a:gd name="T9" fmla="*/ 129 h 129"/>
                <a:gd name="T10" fmla="*/ 44 w 142"/>
                <a:gd name="T11" fmla="*/ 80 h 129"/>
                <a:gd name="T12" fmla="*/ 0 w 142"/>
                <a:gd name="T13" fmla="*/ 50 h 129"/>
                <a:gd name="T14" fmla="*/ 55 w 142"/>
                <a:gd name="T15" fmla="*/ 50 h 129"/>
                <a:gd name="T16" fmla="*/ 71 w 142"/>
                <a:gd name="T17" fmla="*/ 0 h 129"/>
                <a:gd name="T18" fmla="*/ 87 w 142"/>
                <a:gd name="T19" fmla="*/ 50 h 129"/>
                <a:gd name="T20" fmla="*/ 142 w 142"/>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129">
                  <a:moveTo>
                    <a:pt x="142" y="50"/>
                  </a:moveTo>
                  <a:lnTo>
                    <a:pt x="97" y="80"/>
                  </a:lnTo>
                  <a:lnTo>
                    <a:pt x="111" y="129"/>
                  </a:lnTo>
                  <a:lnTo>
                    <a:pt x="71" y="100"/>
                  </a:lnTo>
                  <a:lnTo>
                    <a:pt x="28" y="129"/>
                  </a:lnTo>
                  <a:lnTo>
                    <a:pt x="44" y="80"/>
                  </a:lnTo>
                  <a:lnTo>
                    <a:pt x="0" y="50"/>
                  </a:lnTo>
                  <a:lnTo>
                    <a:pt x="55" y="50"/>
                  </a:lnTo>
                  <a:lnTo>
                    <a:pt x="71" y="0"/>
                  </a:lnTo>
                  <a:lnTo>
                    <a:pt x="87" y="50"/>
                  </a:lnTo>
                  <a:lnTo>
                    <a:pt x="142"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4" name="Freeform 30"/>
            <p:cNvSpPr>
              <a:spLocks/>
            </p:cNvSpPr>
            <p:nvPr userDrawn="1"/>
          </p:nvSpPr>
          <p:spPr bwMode="auto">
            <a:xfrm>
              <a:off x="7378718" y="5619765"/>
              <a:ext cx="225426" cy="204788"/>
            </a:xfrm>
            <a:custGeom>
              <a:avLst/>
              <a:gdLst>
                <a:gd name="T0" fmla="*/ 142 w 142"/>
                <a:gd name="T1" fmla="*/ 50 h 129"/>
                <a:gd name="T2" fmla="*/ 97 w 142"/>
                <a:gd name="T3" fmla="*/ 80 h 129"/>
                <a:gd name="T4" fmla="*/ 111 w 142"/>
                <a:gd name="T5" fmla="*/ 129 h 129"/>
                <a:gd name="T6" fmla="*/ 71 w 142"/>
                <a:gd name="T7" fmla="*/ 100 h 129"/>
                <a:gd name="T8" fmla="*/ 28 w 142"/>
                <a:gd name="T9" fmla="*/ 129 h 129"/>
                <a:gd name="T10" fmla="*/ 44 w 142"/>
                <a:gd name="T11" fmla="*/ 80 h 129"/>
                <a:gd name="T12" fmla="*/ 0 w 142"/>
                <a:gd name="T13" fmla="*/ 50 h 129"/>
                <a:gd name="T14" fmla="*/ 55 w 142"/>
                <a:gd name="T15" fmla="*/ 50 h 129"/>
                <a:gd name="T16" fmla="*/ 71 w 142"/>
                <a:gd name="T17" fmla="*/ 0 h 129"/>
                <a:gd name="T18" fmla="*/ 87 w 142"/>
                <a:gd name="T19" fmla="*/ 50 h 129"/>
                <a:gd name="T20" fmla="*/ 142 w 142"/>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129">
                  <a:moveTo>
                    <a:pt x="142" y="50"/>
                  </a:moveTo>
                  <a:lnTo>
                    <a:pt x="97" y="80"/>
                  </a:lnTo>
                  <a:lnTo>
                    <a:pt x="111" y="129"/>
                  </a:lnTo>
                  <a:lnTo>
                    <a:pt x="71" y="100"/>
                  </a:lnTo>
                  <a:lnTo>
                    <a:pt x="28" y="129"/>
                  </a:lnTo>
                  <a:lnTo>
                    <a:pt x="44" y="80"/>
                  </a:lnTo>
                  <a:lnTo>
                    <a:pt x="0" y="50"/>
                  </a:lnTo>
                  <a:lnTo>
                    <a:pt x="55" y="50"/>
                  </a:lnTo>
                  <a:lnTo>
                    <a:pt x="71" y="0"/>
                  </a:lnTo>
                  <a:lnTo>
                    <a:pt x="87" y="50"/>
                  </a:lnTo>
                  <a:lnTo>
                    <a:pt x="142"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714042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t="17315"/>
          <a:stretch/>
        </p:blipFill>
        <p:spPr>
          <a:xfrm>
            <a:off x="0" y="1187450"/>
            <a:ext cx="9144000" cy="5670550"/>
          </a:xfrm>
          <a:prstGeom prst="rect">
            <a:avLst/>
          </a:prstGeom>
        </p:spPr>
      </p:pic>
      <p:sp>
        <p:nvSpPr>
          <p:cNvPr id="5" name="Footer Placeholder 4"/>
          <p:cNvSpPr>
            <a:spLocks noGrp="1"/>
          </p:cNvSpPr>
          <p:nvPr>
            <p:ph type="ftr" sz="quarter" idx="11"/>
          </p:nvPr>
        </p:nvSpPr>
        <p:spPr/>
        <p:txBody>
          <a:bodyPr/>
          <a:lstStyle/>
          <a:p>
            <a:r>
              <a:rPr lang="en-US"/>
              <a:t>Short name of the powerpoint presentation, maximum length two thirds of the page</a:t>
            </a:r>
            <a:endParaRPr lang="en-GB"/>
          </a:p>
        </p:txBody>
      </p:sp>
      <p:sp>
        <p:nvSpPr>
          <p:cNvPr id="7" name="Title 6"/>
          <p:cNvSpPr>
            <a:spLocks noGrp="1"/>
          </p:cNvSpPr>
          <p:nvPr>
            <p:ph type="title"/>
          </p:nvPr>
        </p:nvSpPr>
        <p:spPr/>
        <p:txBody>
          <a:bodyPr/>
          <a:lstStyle/>
          <a:p>
            <a:r>
              <a:rPr lang="en-US"/>
              <a:t>Click to edit Master title style</a:t>
            </a:r>
            <a:endParaRPr lang="en-GB"/>
          </a:p>
        </p:txBody>
      </p:sp>
      <p:sp>
        <p:nvSpPr>
          <p:cNvPr id="2" name="Rectangle 1"/>
          <p:cNvSpPr/>
          <p:nvPr userDrawn="1"/>
        </p:nvSpPr>
        <p:spPr>
          <a:xfrm>
            <a:off x="441325" y="1638300"/>
            <a:ext cx="8262938" cy="4489450"/>
          </a:xfrm>
          <a:prstGeom prst="rect">
            <a:avLst/>
          </a:prstGeom>
          <a:solidFill>
            <a:srgbClr val="DCDD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5"/>
          <p:cNvSpPr txBox="1">
            <a:spLocks/>
          </p:cNvSpPr>
          <p:nvPr userDrawn="1"/>
        </p:nvSpPr>
        <p:spPr>
          <a:xfrm>
            <a:off x="6633870" y="6356351"/>
            <a:ext cx="2057400" cy="365125"/>
          </a:xfrm>
          <a:prstGeom prst="rect">
            <a:avLst/>
          </a:prstGeom>
        </p:spPr>
        <p:txBody>
          <a:bodyPr vert="horz" lIns="91440" tIns="45720" rIns="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32123A-B6C2-4F3D-B52B-6642A14B8745}" type="slidenum">
              <a:rPr lang="en-GB" smtClean="0"/>
              <a:pPr/>
              <a:t>‹#›</a:t>
            </a:fld>
            <a:endParaRPr lang="en-GB" dirty="0"/>
          </a:p>
        </p:txBody>
      </p:sp>
    </p:spTree>
    <p:extLst>
      <p:ext uri="{BB962C8B-B14F-4D97-AF65-F5344CB8AC3E}">
        <p14:creationId xmlns:p14="http://schemas.microsoft.com/office/powerpoint/2010/main" val="115507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hapter slide / divider with photos">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CD737717-D1D6-44C9-9798-D13E0AF470C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Nadpis 1">
            <a:extLst>
              <a:ext uri="{FF2B5EF4-FFF2-40B4-BE49-F238E27FC236}">
                <a16:creationId xmlns:a16="http://schemas.microsoft.com/office/drawing/2014/main" id="{48687FEB-087B-41BB-8FC7-6FE25C0F02DD}"/>
              </a:ext>
            </a:extLst>
          </p:cNvPr>
          <p:cNvSpPr>
            <a:spLocks noGrp="1"/>
          </p:cNvSpPr>
          <p:nvPr>
            <p:ph type="ctrTitle" hasCustomPrompt="1"/>
          </p:nvPr>
        </p:nvSpPr>
        <p:spPr>
          <a:xfrm>
            <a:off x="-1" y="4010025"/>
            <a:ext cx="9125299" cy="2217975"/>
          </a:xfrm>
        </p:spPr>
        <p:txBody>
          <a:bodyPr lIns="648000" tIns="0" rIns="648000" bIns="0" anchor="b">
            <a:noAutofit/>
          </a:bodyPr>
          <a:lstStyle>
            <a:lvl1pPr algn="l">
              <a:lnSpc>
                <a:spcPts val="3400"/>
              </a:lnSpc>
              <a:defRPr sz="3300" cap="all" baseline="0">
                <a:solidFill>
                  <a:schemeClr val="bg1"/>
                </a:solidFill>
              </a:defRPr>
            </a:lvl1pPr>
          </a:lstStyle>
          <a:p>
            <a:r>
              <a:rPr lang="en-US" sz="3300" cap="all" spc="60" dirty="0">
                <a:solidFill>
                  <a:schemeClr val="bg1"/>
                </a:solidFill>
                <a:latin typeface="Arial" panose="020B0604020202020204" pitchFamily="34" charset="0"/>
                <a:cs typeface="Arial" panose="020B0604020202020204" pitchFamily="34" charset="0"/>
              </a:rPr>
              <a:t>CHAPTER</a:t>
            </a:r>
            <a:r>
              <a:rPr lang="cs-CZ" sz="3300" cap="all" spc="60" dirty="0">
                <a:solidFill>
                  <a:schemeClr val="bg1"/>
                </a:solidFill>
                <a:latin typeface="Arial" panose="020B0604020202020204" pitchFamily="34" charset="0"/>
                <a:cs typeface="Arial" panose="020B0604020202020204" pitchFamily="34" charset="0"/>
              </a:rPr>
              <a:t> </a:t>
            </a:r>
            <a:r>
              <a:rPr lang="en-US" sz="3300" cap="all" spc="60" dirty="0">
                <a:solidFill>
                  <a:schemeClr val="bg1"/>
                </a:solidFill>
                <a:latin typeface="Arial" panose="020B0604020202020204" pitchFamily="34" charset="0"/>
                <a:cs typeface="Arial" panose="020B0604020202020204" pitchFamily="34" charset="0"/>
              </a:rPr>
              <a:t>TITLE,</a:t>
            </a:r>
            <a:r>
              <a:rPr lang="cs-CZ" sz="3300" cap="all" spc="60" dirty="0">
                <a:solidFill>
                  <a:schemeClr val="bg1"/>
                </a:solidFill>
                <a:latin typeface="Arial" panose="020B0604020202020204" pitchFamily="34" charset="0"/>
                <a:cs typeface="Arial" panose="020B0604020202020204" pitchFamily="34" charset="0"/>
              </a:rPr>
              <a:t> </a:t>
            </a:r>
            <a:br>
              <a:rPr lang="cs-CZ" sz="3300" cap="all" spc="60" dirty="0">
                <a:solidFill>
                  <a:schemeClr val="bg1"/>
                </a:solidFill>
                <a:latin typeface="Arial" panose="020B0604020202020204" pitchFamily="34" charset="0"/>
                <a:cs typeface="Arial" panose="020B0604020202020204" pitchFamily="34" charset="0"/>
              </a:rPr>
            </a:br>
            <a:r>
              <a:rPr lang="en-US" sz="3300" cap="all" spc="60" dirty="0">
                <a:solidFill>
                  <a:schemeClr val="bg1"/>
                </a:solidFill>
                <a:latin typeface="Arial" panose="020B0604020202020204" pitchFamily="34" charset="0"/>
                <a:cs typeface="Arial" panose="020B0604020202020204" pitchFamily="34" charset="0"/>
              </a:rPr>
              <a:t>MAXIMUM FIVE LINES, </a:t>
            </a:r>
            <a:br>
              <a:rPr lang="cs-CZ" sz="3300" cap="all" spc="60" dirty="0">
                <a:solidFill>
                  <a:schemeClr val="bg1"/>
                </a:solidFill>
                <a:latin typeface="Arial" panose="020B0604020202020204" pitchFamily="34" charset="0"/>
                <a:cs typeface="Arial" panose="020B0604020202020204" pitchFamily="34" charset="0"/>
              </a:rPr>
            </a:br>
            <a:r>
              <a:rPr lang="en-US" sz="3300" cap="all" spc="60" dirty="0">
                <a:solidFill>
                  <a:schemeClr val="bg1"/>
                </a:solidFill>
                <a:latin typeface="Arial" panose="020B0604020202020204" pitchFamily="34" charset="0"/>
                <a:cs typeface="Arial" panose="020B0604020202020204" pitchFamily="34" charset="0"/>
              </a:rPr>
              <a:t>ALIGNED BOTTOM LEFT,  </a:t>
            </a:r>
            <a:br>
              <a:rPr lang="cs-CZ" sz="3300" cap="all" spc="60" dirty="0">
                <a:solidFill>
                  <a:schemeClr val="bg1"/>
                </a:solidFill>
                <a:latin typeface="Arial" panose="020B0604020202020204" pitchFamily="34" charset="0"/>
                <a:cs typeface="Arial" panose="020B0604020202020204" pitchFamily="34" charset="0"/>
              </a:rPr>
            </a:br>
            <a:r>
              <a:rPr lang="en-US" sz="3300" cap="all" spc="60" dirty="0">
                <a:solidFill>
                  <a:schemeClr val="bg1"/>
                </a:solidFill>
                <a:latin typeface="Arial" panose="020B0604020202020204" pitchFamily="34" charset="0"/>
                <a:cs typeface="Arial" panose="020B0604020202020204" pitchFamily="34" charset="0"/>
              </a:rPr>
              <a:t>NO HYPHENATION</a:t>
            </a:r>
            <a:endParaRPr lang="cs-CZ" dirty="0"/>
          </a:p>
        </p:txBody>
      </p:sp>
      <p:sp>
        <p:nvSpPr>
          <p:cNvPr id="7" name="Zástupný symbol pro text 6">
            <a:extLst>
              <a:ext uri="{FF2B5EF4-FFF2-40B4-BE49-F238E27FC236}">
                <a16:creationId xmlns:a16="http://schemas.microsoft.com/office/drawing/2014/main" id="{88FE6A4A-C987-4F0B-A292-19CF36D9989B}"/>
              </a:ext>
            </a:extLst>
          </p:cNvPr>
          <p:cNvSpPr>
            <a:spLocks noGrp="1"/>
          </p:cNvSpPr>
          <p:nvPr>
            <p:ph type="body" sz="quarter" idx="10" hasCustomPrompt="1"/>
          </p:nvPr>
        </p:nvSpPr>
        <p:spPr>
          <a:xfrm>
            <a:off x="0" y="702000"/>
            <a:ext cx="6570663" cy="435600"/>
          </a:xfrm>
        </p:spPr>
        <p:txBody>
          <a:bodyPr lIns="648000" tIns="0" rIns="648000" bIns="0">
            <a:noAutofit/>
          </a:bodyPr>
          <a:lstStyle>
            <a:lvl1pPr>
              <a:defRPr sz="3300" cap="all" baseline="0">
                <a:solidFill>
                  <a:schemeClr val="bg1"/>
                </a:solidFill>
                <a:latin typeface="+mj-lt"/>
              </a:defRPr>
            </a:lvl1pPr>
          </a:lstStyle>
          <a:p>
            <a:pPr lvl="0"/>
            <a:r>
              <a:rPr lang="en-GB" dirty="0"/>
              <a:t>Update text</a:t>
            </a:r>
            <a:endParaRPr lang="cs-CZ" dirty="0"/>
          </a:p>
        </p:txBody>
      </p:sp>
      <p:sp>
        <p:nvSpPr>
          <p:cNvPr id="6" name="Zástupný symbol obrázku 5">
            <a:extLst>
              <a:ext uri="{FF2B5EF4-FFF2-40B4-BE49-F238E27FC236}">
                <a16:creationId xmlns:a16="http://schemas.microsoft.com/office/drawing/2014/main" id="{12532745-43C2-478B-A486-055D23982E3C}"/>
              </a:ext>
            </a:extLst>
          </p:cNvPr>
          <p:cNvSpPr>
            <a:spLocks noGrp="1" noChangeAspect="1"/>
          </p:cNvSpPr>
          <p:nvPr>
            <p:ph type="pic" sz="quarter" idx="11" hasCustomPrompt="1"/>
          </p:nvPr>
        </p:nvSpPr>
        <p:spPr>
          <a:xfrm>
            <a:off x="0" y="1515600"/>
            <a:ext cx="3042000" cy="2030400"/>
          </a:xfrm>
        </p:spPr>
        <p:txBody>
          <a:bodyPr>
            <a:noAutofit/>
          </a:bodyPr>
          <a:lstStyle/>
          <a:p>
            <a:r>
              <a:rPr lang="en-GB" dirty="0"/>
              <a:t>Click the icon to add an image.</a:t>
            </a:r>
            <a:endParaRPr lang="cs-CZ" dirty="0"/>
          </a:p>
        </p:txBody>
      </p:sp>
      <p:sp>
        <p:nvSpPr>
          <p:cNvPr id="10" name="Zástupný symbol obrázku 9">
            <a:extLst>
              <a:ext uri="{FF2B5EF4-FFF2-40B4-BE49-F238E27FC236}">
                <a16:creationId xmlns:a16="http://schemas.microsoft.com/office/drawing/2014/main" id="{B4F27658-7590-4BD0-BC41-3631855AA61D}"/>
              </a:ext>
            </a:extLst>
          </p:cNvPr>
          <p:cNvSpPr>
            <a:spLocks noGrp="1" noChangeAspect="1"/>
          </p:cNvSpPr>
          <p:nvPr>
            <p:ph type="pic" sz="quarter" idx="12" hasCustomPrompt="1"/>
          </p:nvPr>
        </p:nvSpPr>
        <p:spPr>
          <a:xfrm>
            <a:off x="3041650" y="1515600"/>
            <a:ext cx="3042000" cy="2030413"/>
          </a:xfrm>
        </p:spPr>
        <p:txBody>
          <a:bodyPr/>
          <a:lstStyle/>
          <a:p>
            <a:r>
              <a:rPr lang="en-GB" dirty="0"/>
              <a:t>Click the icon to add an image.</a:t>
            </a:r>
            <a:endParaRPr lang="cs-CZ" dirty="0"/>
          </a:p>
        </p:txBody>
      </p:sp>
      <p:sp>
        <p:nvSpPr>
          <p:cNvPr id="12" name="Zástupný symbol obrázku 11">
            <a:extLst>
              <a:ext uri="{FF2B5EF4-FFF2-40B4-BE49-F238E27FC236}">
                <a16:creationId xmlns:a16="http://schemas.microsoft.com/office/drawing/2014/main" id="{D420C226-004A-4F00-884B-028633384B7B}"/>
              </a:ext>
            </a:extLst>
          </p:cNvPr>
          <p:cNvSpPr>
            <a:spLocks noGrp="1"/>
          </p:cNvSpPr>
          <p:nvPr>
            <p:ph type="pic" sz="quarter" idx="13" hasCustomPrompt="1"/>
          </p:nvPr>
        </p:nvSpPr>
        <p:spPr>
          <a:xfrm>
            <a:off x="6083299" y="1515600"/>
            <a:ext cx="3042000" cy="2030400"/>
          </a:xfrm>
        </p:spPr>
        <p:txBody>
          <a:bodyPr/>
          <a:lstStyle/>
          <a:p>
            <a:r>
              <a:rPr lang="en-GB" dirty="0"/>
              <a:t>Click the icon to add an image.</a:t>
            </a:r>
            <a:endParaRPr lang="cs-CZ" dirty="0"/>
          </a:p>
        </p:txBody>
      </p:sp>
    </p:spTree>
    <p:extLst>
      <p:ext uri="{BB962C8B-B14F-4D97-AF65-F5344CB8AC3E}">
        <p14:creationId xmlns:p14="http://schemas.microsoft.com/office/powerpoint/2010/main" val="33123658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pic>
        <p:nvPicPr>
          <p:cNvPr id="43" name="Picture 42"/>
          <p:cNvPicPr>
            <a:picLocks noChangeAspect="1"/>
          </p:cNvPicPr>
          <p:nvPr userDrawn="1"/>
        </p:nvPicPr>
        <p:blipFill rotWithShape="1">
          <a:blip r:embed="rId2" cstate="email">
            <a:extLst>
              <a:ext uri="{28A0092B-C50C-407E-A947-70E740481C1C}">
                <a14:useLocalDpi xmlns:a14="http://schemas.microsoft.com/office/drawing/2010/main"/>
              </a:ext>
            </a:extLst>
          </a:blip>
          <a:srcRect t="16390" b="50012"/>
          <a:stretch/>
        </p:blipFill>
        <p:spPr>
          <a:xfrm>
            <a:off x="-1" y="4553849"/>
            <a:ext cx="9144000" cy="2304151"/>
          </a:xfrm>
          <a:prstGeom prst="rect">
            <a:avLst/>
          </a:prstGeom>
        </p:spPr>
      </p:pic>
      <p:sp>
        <p:nvSpPr>
          <p:cNvPr id="12" name="Picture Placeholder 11"/>
          <p:cNvSpPr>
            <a:spLocks noGrp="1"/>
          </p:cNvSpPr>
          <p:nvPr>
            <p:ph type="pic" sz="quarter" idx="10"/>
          </p:nvPr>
        </p:nvSpPr>
        <p:spPr>
          <a:xfrm>
            <a:off x="6357668" y="1385849"/>
            <a:ext cx="2786333" cy="3643350"/>
          </a:xfrm>
          <a:prstGeom prst="rect">
            <a:avLst/>
          </a:prstGeom>
        </p:spPr>
        <p:txBody>
          <a:bodyPr/>
          <a:lstStyle/>
          <a:p>
            <a:r>
              <a:rPr lang="en-US"/>
              <a:t>Click icon to add picture</a:t>
            </a:r>
            <a:endParaRPr lang="en-GB"/>
          </a:p>
        </p:txBody>
      </p:sp>
      <p:sp>
        <p:nvSpPr>
          <p:cNvPr id="4" name="Rectangle 3"/>
          <p:cNvSpPr/>
          <p:nvPr userDrawn="1"/>
        </p:nvSpPr>
        <p:spPr>
          <a:xfrm>
            <a:off x="-1" y="1385848"/>
            <a:ext cx="6357669" cy="36433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433186" y="1632564"/>
            <a:ext cx="5691569" cy="1044000"/>
          </a:xfrm>
        </p:spPr>
        <p:txBody>
          <a:bodyPr lIns="0" anchor="ctr">
            <a:normAutofit/>
          </a:bodyPr>
          <a:lstStyle>
            <a:lvl1pPr algn="l">
              <a:defRPr sz="3200">
                <a:solidFill>
                  <a:schemeClr val="bg1"/>
                </a:solidFill>
              </a:defRPr>
            </a:lvl1pPr>
          </a:lstStyle>
          <a:p>
            <a:r>
              <a:rPr lang="en-US" dirty="0"/>
              <a:t>Click to edit </a:t>
            </a:r>
            <a:br>
              <a:rPr lang="en-US" dirty="0"/>
            </a:br>
            <a:r>
              <a:rPr lang="en-US" dirty="0"/>
              <a:t>Master title style</a:t>
            </a:r>
          </a:p>
        </p:txBody>
      </p:sp>
      <p:pic>
        <p:nvPicPr>
          <p:cNvPr id="36" name="Picture 3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31800" y="300463"/>
            <a:ext cx="879853" cy="842538"/>
          </a:xfrm>
          <a:prstGeom prst="rect">
            <a:avLst/>
          </a:prstGeom>
        </p:spPr>
      </p:pic>
      <p:grpSp>
        <p:nvGrpSpPr>
          <p:cNvPr id="38" name="Group 37"/>
          <p:cNvGrpSpPr/>
          <p:nvPr userDrawn="1"/>
        </p:nvGrpSpPr>
        <p:grpSpPr>
          <a:xfrm>
            <a:off x="7996237" y="6040897"/>
            <a:ext cx="718344" cy="484205"/>
            <a:chOff x="5295913" y="4700600"/>
            <a:chExt cx="3044832" cy="2060580"/>
          </a:xfrm>
          <a:solidFill>
            <a:schemeClr val="accent6"/>
          </a:solidFill>
        </p:grpSpPr>
        <p:sp>
          <p:nvSpPr>
            <p:cNvPr id="39" name="AutoShape 3"/>
            <p:cNvSpPr>
              <a:spLocks noChangeAspect="1" noChangeArrowheads="1" noTextEdit="1"/>
            </p:cNvSpPr>
            <p:nvPr userDrawn="1"/>
          </p:nvSpPr>
          <p:spPr bwMode="auto">
            <a:xfrm>
              <a:off x="5295913" y="4700600"/>
              <a:ext cx="3044832" cy="20605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Rectangle 5"/>
            <p:cNvSpPr>
              <a:spLocks noChangeArrowheads="1"/>
            </p:cNvSpPr>
            <p:nvPr userDrawn="1"/>
          </p:nvSpPr>
          <p:spPr bwMode="auto">
            <a:xfrm>
              <a:off x="5295913" y="4700600"/>
              <a:ext cx="3041657" cy="2060580"/>
            </a:xfrm>
            <a:prstGeom prst="rect">
              <a:avLst/>
            </a:prstGeom>
            <a:grpFill/>
            <a:ln>
              <a:noFill/>
            </a:ln>
          </p:spPr>
          <p:txBody>
            <a:bodyPr vert="horz" wrap="square" lIns="91440" tIns="45720" rIns="91440" bIns="45720" numCol="1" anchor="t" anchorCtr="0" compatLnSpc="1">
              <a:prstTxWarp prst="textNoShape">
                <a:avLst/>
              </a:prstTxWarp>
            </a:bodyPr>
            <a:lstStyle/>
            <a:p>
              <a:endParaRPr lang="en-GB"/>
            </a:p>
          </p:txBody>
        </p:sp>
        <p:sp>
          <p:nvSpPr>
            <p:cNvPr id="41" name="Rectangle 6"/>
            <p:cNvSpPr>
              <a:spLocks noChangeArrowheads="1"/>
            </p:cNvSpPr>
            <p:nvPr userDrawn="1"/>
          </p:nvSpPr>
          <p:spPr bwMode="auto">
            <a:xfrm>
              <a:off x="5295913" y="4700600"/>
              <a:ext cx="3041657" cy="206058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7"/>
            <p:cNvSpPr>
              <a:spLocks/>
            </p:cNvSpPr>
            <p:nvPr userDrawn="1"/>
          </p:nvSpPr>
          <p:spPr bwMode="auto">
            <a:xfrm>
              <a:off x="6708791" y="4940313"/>
              <a:ext cx="223838" cy="204788"/>
            </a:xfrm>
            <a:custGeom>
              <a:avLst/>
              <a:gdLst>
                <a:gd name="T0" fmla="*/ 141 w 141"/>
                <a:gd name="T1" fmla="*/ 50 h 129"/>
                <a:gd name="T2" fmla="*/ 96 w 141"/>
                <a:gd name="T3" fmla="*/ 81 h 129"/>
                <a:gd name="T4" fmla="*/ 111 w 141"/>
                <a:gd name="T5" fmla="*/ 129 h 129"/>
                <a:gd name="T6" fmla="*/ 69 w 141"/>
                <a:gd name="T7" fmla="*/ 100 h 129"/>
                <a:gd name="T8" fmla="*/ 27 w 141"/>
                <a:gd name="T9" fmla="*/ 129 h 129"/>
                <a:gd name="T10" fmla="*/ 43 w 141"/>
                <a:gd name="T11" fmla="*/ 81 h 129"/>
                <a:gd name="T12" fmla="*/ 0 w 141"/>
                <a:gd name="T13" fmla="*/ 50 h 129"/>
                <a:gd name="T14" fmla="*/ 55 w 141"/>
                <a:gd name="T15" fmla="*/ 50 h 129"/>
                <a:gd name="T16" fmla="*/ 71 w 141"/>
                <a:gd name="T17" fmla="*/ 0 h 129"/>
                <a:gd name="T18" fmla="*/ 87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1"/>
                  </a:lnTo>
                  <a:lnTo>
                    <a:pt x="111" y="129"/>
                  </a:lnTo>
                  <a:lnTo>
                    <a:pt x="69" y="100"/>
                  </a:lnTo>
                  <a:lnTo>
                    <a:pt x="27" y="129"/>
                  </a:lnTo>
                  <a:lnTo>
                    <a:pt x="43" y="81"/>
                  </a:lnTo>
                  <a:lnTo>
                    <a:pt x="0" y="50"/>
                  </a:lnTo>
                  <a:lnTo>
                    <a:pt x="55" y="50"/>
                  </a:lnTo>
                  <a:lnTo>
                    <a:pt x="71" y="0"/>
                  </a:lnTo>
                  <a:lnTo>
                    <a:pt x="87" y="50"/>
                  </a:lnTo>
                  <a:lnTo>
                    <a:pt x="141"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2" name="Freeform 8"/>
            <p:cNvSpPr>
              <a:spLocks/>
            </p:cNvSpPr>
            <p:nvPr userDrawn="1"/>
          </p:nvSpPr>
          <p:spPr bwMode="auto">
            <a:xfrm>
              <a:off x="6708791" y="4940313"/>
              <a:ext cx="223838" cy="204788"/>
            </a:xfrm>
            <a:custGeom>
              <a:avLst/>
              <a:gdLst>
                <a:gd name="T0" fmla="*/ 141 w 141"/>
                <a:gd name="T1" fmla="*/ 50 h 129"/>
                <a:gd name="T2" fmla="*/ 96 w 141"/>
                <a:gd name="T3" fmla="*/ 81 h 129"/>
                <a:gd name="T4" fmla="*/ 111 w 141"/>
                <a:gd name="T5" fmla="*/ 129 h 129"/>
                <a:gd name="T6" fmla="*/ 69 w 141"/>
                <a:gd name="T7" fmla="*/ 100 h 129"/>
                <a:gd name="T8" fmla="*/ 27 w 141"/>
                <a:gd name="T9" fmla="*/ 129 h 129"/>
                <a:gd name="T10" fmla="*/ 43 w 141"/>
                <a:gd name="T11" fmla="*/ 81 h 129"/>
                <a:gd name="T12" fmla="*/ 0 w 141"/>
                <a:gd name="T13" fmla="*/ 50 h 129"/>
                <a:gd name="T14" fmla="*/ 55 w 141"/>
                <a:gd name="T15" fmla="*/ 50 h 129"/>
                <a:gd name="T16" fmla="*/ 71 w 141"/>
                <a:gd name="T17" fmla="*/ 0 h 129"/>
                <a:gd name="T18" fmla="*/ 87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1"/>
                  </a:lnTo>
                  <a:lnTo>
                    <a:pt x="111" y="129"/>
                  </a:lnTo>
                  <a:lnTo>
                    <a:pt x="69" y="100"/>
                  </a:lnTo>
                  <a:lnTo>
                    <a:pt x="27" y="129"/>
                  </a:lnTo>
                  <a:lnTo>
                    <a:pt x="43" y="81"/>
                  </a:lnTo>
                  <a:lnTo>
                    <a:pt x="0" y="50"/>
                  </a:lnTo>
                  <a:lnTo>
                    <a:pt x="55" y="50"/>
                  </a:lnTo>
                  <a:lnTo>
                    <a:pt x="71" y="0"/>
                  </a:lnTo>
                  <a:lnTo>
                    <a:pt x="87" y="50"/>
                  </a:lnTo>
                  <a:lnTo>
                    <a:pt x="141"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3" name="Freeform 9"/>
            <p:cNvSpPr>
              <a:spLocks/>
            </p:cNvSpPr>
            <p:nvPr userDrawn="1"/>
          </p:nvSpPr>
          <p:spPr bwMode="auto">
            <a:xfrm>
              <a:off x="6708791" y="6299216"/>
              <a:ext cx="223838" cy="204788"/>
            </a:xfrm>
            <a:custGeom>
              <a:avLst/>
              <a:gdLst>
                <a:gd name="T0" fmla="*/ 141 w 141"/>
                <a:gd name="T1" fmla="*/ 50 h 129"/>
                <a:gd name="T2" fmla="*/ 96 w 141"/>
                <a:gd name="T3" fmla="*/ 82 h 129"/>
                <a:gd name="T4" fmla="*/ 111 w 141"/>
                <a:gd name="T5" fmla="*/ 129 h 129"/>
                <a:gd name="T6" fmla="*/ 69 w 141"/>
                <a:gd name="T7" fmla="*/ 100 h 129"/>
                <a:gd name="T8" fmla="*/ 27 w 141"/>
                <a:gd name="T9" fmla="*/ 129 h 129"/>
                <a:gd name="T10" fmla="*/ 43 w 141"/>
                <a:gd name="T11" fmla="*/ 82 h 129"/>
                <a:gd name="T12" fmla="*/ 0 w 141"/>
                <a:gd name="T13" fmla="*/ 50 h 129"/>
                <a:gd name="T14" fmla="*/ 55 w 141"/>
                <a:gd name="T15" fmla="*/ 50 h 129"/>
                <a:gd name="T16" fmla="*/ 71 w 141"/>
                <a:gd name="T17" fmla="*/ 0 h 129"/>
                <a:gd name="T18" fmla="*/ 87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2"/>
                  </a:lnTo>
                  <a:lnTo>
                    <a:pt x="111" y="129"/>
                  </a:lnTo>
                  <a:lnTo>
                    <a:pt x="69" y="100"/>
                  </a:lnTo>
                  <a:lnTo>
                    <a:pt x="27" y="129"/>
                  </a:lnTo>
                  <a:lnTo>
                    <a:pt x="43" y="82"/>
                  </a:lnTo>
                  <a:lnTo>
                    <a:pt x="0" y="50"/>
                  </a:lnTo>
                  <a:lnTo>
                    <a:pt x="55" y="50"/>
                  </a:lnTo>
                  <a:lnTo>
                    <a:pt x="71" y="0"/>
                  </a:lnTo>
                  <a:lnTo>
                    <a:pt x="87" y="50"/>
                  </a:lnTo>
                  <a:lnTo>
                    <a:pt x="141"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4" name="Freeform 10"/>
            <p:cNvSpPr>
              <a:spLocks/>
            </p:cNvSpPr>
            <p:nvPr userDrawn="1"/>
          </p:nvSpPr>
          <p:spPr bwMode="auto">
            <a:xfrm>
              <a:off x="6708791" y="6299216"/>
              <a:ext cx="223838" cy="204788"/>
            </a:xfrm>
            <a:custGeom>
              <a:avLst/>
              <a:gdLst>
                <a:gd name="T0" fmla="*/ 141 w 141"/>
                <a:gd name="T1" fmla="*/ 50 h 129"/>
                <a:gd name="T2" fmla="*/ 96 w 141"/>
                <a:gd name="T3" fmla="*/ 82 h 129"/>
                <a:gd name="T4" fmla="*/ 111 w 141"/>
                <a:gd name="T5" fmla="*/ 129 h 129"/>
                <a:gd name="T6" fmla="*/ 69 w 141"/>
                <a:gd name="T7" fmla="*/ 100 h 129"/>
                <a:gd name="T8" fmla="*/ 27 w 141"/>
                <a:gd name="T9" fmla="*/ 129 h 129"/>
                <a:gd name="T10" fmla="*/ 43 w 141"/>
                <a:gd name="T11" fmla="*/ 82 h 129"/>
                <a:gd name="T12" fmla="*/ 0 w 141"/>
                <a:gd name="T13" fmla="*/ 50 h 129"/>
                <a:gd name="T14" fmla="*/ 55 w 141"/>
                <a:gd name="T15" fmla="*/ 50 h 129"/>
                <a:gd name="T16" fmla="*/ 71 w 141"/>
                <a:gd name="T17" fmla="*/ 0 h 129"/>
                <a:gd name="T18" fmla="*/ 87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2"/>
                  </a:lnTo>
                  <a:lnTo>
                    <a:pt x="111" y="129"/>
                  </a:lnTo>
                  <a:lnTo>
                    <a:pt x="69" y="100"/>
                  </a:lnTo>
                  <a:lnTo>
                    <a:pt x="27" y="129"/>
                  </a:lnTo>
                  <a:lnTo>
                    <a:pt x="43" y="82"/>
                  </a:lnTo>
                  <a:lnTo>
                    <a:pt x="0" y="50"/>
                  </a:lnTo>
                  <a:lnTo>
                    <a:pt x="55" y="50"/>
                  </a:lnTo>
                  <a:lnTo>
                    <a:pt x="71" y="0"/>
                  </a:lnTo>
                  <a:lnTo>
                    <a:pt x="87" y="50"/>
                  </a:lnTo>
                  <a:lnTo>
                    <a:pt x="141"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5" name="Freeform 11"/>
            <p:cNvSpPr>
              <a:spLocks/>
            </p:cNvSpPr>
            <p:nvPr userDrawn="1"/>
          </p:nvSpPr>
          <p:spPr bwMode="auto">
            <a:xfrm>
              <a:off x="6030927" y="5619765"/>
              <a:ext cx="220663" cy="204788"/>
            </a:xfrm>
            <a:custGeom>
              <a:avLst/>
              <a:gdLst>
                <a:gd name="T0" fmla="*/ 139 w 139"/>
                <a:gd name="T1" fmla="*/ 50 h 129"/>
                <a:gd name="T2" fmla="*/ 96 w 139"/>
                <a:gd name="T3" fmla="*/ 80 h 129"/>
                <a:gd name="T4" fmla="*/ 110 w 139"/>
                <a:gd name="T5" fmla="*/ 129 h 129"/>
                <a:gd name="T6" fmla="*/ 69 w 139"/>
                <a:gd name="T7" fmla="*/ 100 h 129"/>
                <a:gd name="T8" fmla="*/ 27 w 139"/>
                <a:gd name="T9" fmla="*/ 129 h 129"/>
                <a:gd name="T10" fmla="*/ 43 w 139"/>
                <a:gd name="T11" fmla="*/ 80 h 129"/>
                <a:gd name="T12" fmla="*/ 0 w 139"/>
                <a:gd name="T13" fmla="*/ 50 h 129"/>
                <a:gd name="T14" fmla="*/ 53 w 139"/>
                <a:gd name="T15" fmla="*/ 50 h 129"/>
                <a:gd name="T16" fmla="*/ 70 w 139"/>
                <a:gd name="T17" fmla="*/ 0 h 129"/>
                <a:gd name="T18" fmla="*/ 86 w 139"/>
                <a:gd name="T19" fmla="*/ 50 h 129"/>
                <a:gd name="T20" fmla="*/ 139 w 139"/>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129">
                  <a:moveTo>
                    <a:pt x="139" y="50"/>
                  </a:moveTo>
                  <a:lnTo>
                    <a:pt x="96" y="80"/>
                  </a:lnTo>
                  <a:lnTo>
                    <a:pt x="110" y="129"/>
                  </a:lnTo>
                  <a:lnTo>
                    <a:pt x="69" y="100"/>
                  </a:lnTo>
                  <a:lnTo>
                    <a:pt x="27" y="129"/>
                  </a:lnTo>
                  <a:lnTo>
                    <a:pt x="43" y="80"/>
                  </a:lnTo>
                  <a:lnTo>
                    <a:pt x="0" y="50"/>
                  </a:lnTo>
                  <a:lnTo>
                    <a:pt x="53" y="50"/>
                  </a:lnTo>
                  <a:lnTo>
                    <a:pt x="70" y="0"/>
                  </a:lnTo>
                  <a:lnTo>
                    <a:pt x="86" y="50"/>
                  </a:lnTo>
                  <a:lnTo>
                    <a:pt x="139"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6" name="Freeform 12"/>
            <p:cNvSpPr>
              <a:spLocks/>
            </p:cNvSpPr>
            <p:nvPr userDrawn="1"/>
          </p:nvSpPr>
          <p:spPr bwMode="auto">
            <a:xfrm>
              <a:off x="6030927" y="5619765"/>
              <a:ext cx="220663" cy="204788"/>
            </a:xfrm>
            <a:custGeom>
              <a:avLst/>
              <a:gdLst>
                <a:gd name="T0" fmla="*/ 139 w 139"/>
                <a:gd name="T1" fmla="*/ 50 h 129"/>
                <a:gd name="T2" fmla="*/ 96 w 139"/>
                <a:gd name="T3" fmla="*/ 80 h 129"/>
                <a:gd name="T4" fmla="*/ 110 w 139"/>
                <a:gd name="T5" fmla="*/ 129 h 129"/>
                <a:gd name="T6" fmla="*/ 69 w 139"/>
                <a:gd name="T7" fmla="*/ 100 h 129"/>
                <a:gd name="T8" fmla="*/ 27 w 139"/>
                <a:gd name="T9" fmla="*/ 129 h 129"/>
                <a:gd name="T10" fmla="*/ 43 w 139"/>
                <a:gd name="T11" fmla="*/ 80 h 129"/>
                <a:gd name="T12" fmla="*/ 0 w 139"/>
                <a:gd name="T13" fmla="*/ 50 h 129"/>
                <a:gd name="T14" fmla="*/ 53 w 139"/>
                <a:gd name="T15" fmla="*/ 50 h 129"/>
                <a:gd name="T16" fmla="*/ 70 w 139"/>
                <a:gd name="T17" fmla="*/ 0 h 129"/>
                <a:gd name="T18" fmla="*/ 86 w 139"/>
                <a:gd name="T19" fmla="*/ 50 h 129"/>
                <a:gd name="T20" fmla="*/ 139 w 139"/>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129">
                  <a:moveTo>
                    <a:pt x="139" y="50"/>
                  </a:moveTo>
                  <a:lnTo>
                    <a:pt x="96" y="80"/>
                  </a:lnTo>
                  <a:lnTo>
                    <a:pt x="110" y="129"/>
                  </a:lnTo>
                  <a:lnTo>
                    <a:pt x="69" y="100"/>
                  </a:lnTo>
                  <a:lnTo>
                    <a:pt x="27" y="129"/>
                  </a:lnTo>
                  <a:lnTo>
                    <a:pt x="43" y="80"/>
                  </a:lnTo>
                  <a:lnTo>
                    <a:pt x="0" y="50"/>
                  </a:lnTo>
                  <a:lnTo>
                    <a:pt x="53" y="50"/>
                  </a:lnTo>
                  <a:lnTo>
                    <a:pt x="70" y="0"/>
                  </a:lnTo>
                  <a:lnTo>
                    <a:pt x="86" y="50"/>
                  </a:lnTo>
                  <a:lnTo>
                    <a:pt x="139"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7" name="Freeform 13"/>
            <p:cNvSpPr>
              <a:spLocks/>
            </p:cNvSpPr>
            <p:nvPr userDrawn="1"/>
          </p:nvSpPr>
          <p:spPr bwMode="auto">
            <a:xfrm>
              <a:off x="6124590" y="5272101"/>
              <a:ext cx="223838" cy="204788"/>
            </a:xfrm>
            <a:custGeom>
              <a:avLst/>
              <a:gdLst>
                <a:gd name="T0" fmla="*/ 141 w 141"/>
                <a:gd name="T1" fmla="*/ 50 h 129"/>
                <a:gd name="T2" fmla="*/ 98 w 141"/>
                <a:gd name="T3" fmla="*/ 82 h 129"/>
                <a:gd name="T4" fmla="*/ 113 w 141"/>
                <a:gd name="T5" fmla="*/ 129 h 129"/>
                <a:gd name="T6" fmla="*/ 71 w 141"/>
                <a:gd name="T7" fmla="*/ 100 h 129"/>
                <a:gd name="T8" fmla="*/ 27 w 141"/>
                <a:gd name="T9" fmla="*/ 129 h 129"/>
                <a:gd name="T10" fmla="*/ 45 w 141"/>
                <a:gd name="T11" fmla="*/ 82 h 129"/>
                <a:gd name="T12" fmla="*/ 0 w 141"/>
                <a:gd name="T13" fmla="*/ 50 h 129"/>
                <a:gd name="T14" fmla="*/ 55 w 141"/>
                <a:gd name="T15" fmla="*/ 50 h 129"/>
                <a:gd name="T16" fmla="*/ 72 w 141"/>
                <a:gd name="T17" fmla="*/ 0 h 129"/>
                <a:gd name="T18" fmla="*/ 88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8" y="82"/>
                  </a:lnTo>
                  <a:lnTo>
                    <a:pt x="113" y="129"/>
                  </a:lnTo>
                  <a:lnTo>
                    <a:pt x="71" y="100"/>
                  </a:lnTo>
                  <a:lnTo>
                    <a:pt x="27" y="129"/>
                  </a:lnTo>
                  <a:lnTo>
                    <a:pt x="45" y="82"/>
                  </a:lnTo>
                  <a:lnTo>
                    <a:pt x="0" y="50"/>
                  </a:lnTo>
                  <a:lnTo>
                    <a:pt x="55" y="50"/>
                  </a:lnTo>
                  <a:lnTo>
                    <a:pt x="72" y="0"/>
                  </a:lnTo>
                  <a:lnTo>
                    <a:pt x="88" y="50"/>
                  </a:lnTo>
                  <a:lnTo>
                    <a:pt x="141"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8" name="Freeform 14"/>
            <p:cNvSpPr>
              <a:spLocks/>
            </p:cNvSpPr>
            <p:nvPr userDrawn="1"/>
          </p:nvSpPr>
          <p:spPr bwMode="auto">
            <a:xfrm>
              <a:off x="6124590" y="5272101"/>
              <a:ext cx="223838" cy="204788"/>
            </a:xfrm>
            <a:custGeom>
              <a:avLst/>
              <a:gdLst>
                <a:gd name="T0" fmla="*/ 141 w 141"/>
                <a:gd name="T1" fmla="*/ 50 h 129"/>
                <a:gd name="T2" fmla="*/ 98 w 141"/>
                <a:gd name="T3" fmla="*/ 82 h 129"/>
                <a:gd name="T4" fmla="*/ 113 w 141"/>
                <a:gd name="T5" fmla="*/ 129 h 129"/>
                <a:gd name="T6" fmla="*/ 71 w 141"/>
                <a:gd name="T7" fmla="*/ 100 h 129"/>
                <a:gd name="T8" fmla="*/ 27 w 141"/>
                <a:gd name="T9" fmla="*/ 129 h 129"/>
                <a:gd name="T10" fmla="*/ 45 w 141"/>
                <a:gd name="T11" fmla="*/ 82 h 129"/>
                <a:gd name="T12" fmla="*/ 0 w 141"/>
                <a:gd name="T13" fmla="*/ 50 h 129"/>
                <a:gd name="T14" fmla="*/ 55 w 141"/>
                <a:gd name="T15" fmla="*/ 50 h 129"/>
                <a:gd name="T16" fmla="*/ 72 w 141"/>
                <a:gd name="T17" fmla="*/ 0 h 129"/>
                <a:gd name="T18" fmla="*/ 88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8" y="82"/>
                  </a:lnTo>
                  <a:lnTo>
                    <a:pt x="113" y="129"/>
                  </a:lnTo>
                  <a:lnTo>
                    <a:pt x="71" y="100"/>
                  </a:lnTo>
                  <a:lnTo>
                    <a:pt x="27" y="129"/>
                  </a:lnTo>
                  <a:lnTo>
                    <a:pt x="45" y="82"/>
                  </a:lnTo>
                  <a:lnTo>
                    <a:pt x="0" y="50"/>
                  </a:lnTo>
                  <a:lnTo>
                    <a:pt x="55" y="50"/>
                  </a:lnTo>
                  <a:lnTo>
                    <a:pt x="72" y="0"/>
                  </a:lnTo>
                  <a:lnTo>
                    <a:pt x="88" y="50"/>
                  </a:lnTo>
                  <a:lnTo>
                    <a:pt x="141"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9" name="Freeform 15"/>
            <p:cNvSpPr>
              <a:spLocks/>
            </p:cNvSpPr>
            <p:nvPr userDrawn="1"/>
          </p:nvSpPr>
          <p:spPr bwMode="auto">
            <a:xfrm>
              <a:off x="6367478" y="5029213"/>
              <a:ext cx="220663" cy="204788"/>
            </a:xfrm>
            <a:custGeom>
              <a:avLst/>
              <a:gdLst>
                <a:gd name="T0" fmla="*/ 139 w 139"/>
                <a:gd name="T1" fmla="*/ 50 h 129"/>
                <a:gd name="T2" fmla="*/ 96 w 139"/>
                <a:gd name="T3" fmla="*/ 81 h 129"/>
                <a:gd name="T4" fmla="*/ 111 w 139"/>
                <a:gd name="T5" fmla="*/ 129 h 129"/>
                <a:gd name="T6" fmla="*/ 69 w 139"/>
                <a:gd name="T7" fmla="*/ 100 h 129"/>
                <a:gd name="T8" fmla="*/ 27 w 139"/>
                <a:gd name="T9" fmla="*/ 129 h 129"/>
                <a:gd name="T10" fmla="*/ 43 w 139"/>
                <a:gd name="T11" fmla="*/ 81 h 129"/>
                <a:gd name="T12" fmla="*/ 0 w 139"/>
                <a:gd name="T13" fmla="*/ 50 h 129"/>
                <a:gd name="T14" fmla="*/ 53 w 139"/>
                <a:gd name="T15" fmla="*/ 50 h 129"/>
                <a:gd name="T16" fmla="*/ 70 w 139"/>
                <a:gd name="T17" fmla="*/ 0 h 129"/>
                <a:gd name="T18" fmla="*/ 86 w 139"/>
                <a:gd name="T19" fmla="*/ 50 h 129"/>
                <a:gd name="T20" fmla="*/ 139 w 139"/>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129">
                  <a:moveTo>
                    <a:pt x="139" y="50"/>
                  </a:moveTo>
                  <a:lnTo>
                    <a:pt x="96" y="81"/>
                  </a:lnTo>
                  <a:lnTo>
                    <a:pt x="111" y="129"/>
                  </a:lnTo>
                  <a:lnTo>
                    <a:pt x="69" y="100"/>
                  </a:lnTo>
                  <a:lnTo>
                    <a:pt x="27" y="129"/>
                  </a:lnTo>
                  <a:lnTo>
                    <a:pt x="43" y="81"/>
                  </a:lnTo>
                  <a:lnTo>
                    <a:pt x="0" y="50"/>
                  </a:lnTo>
                  <a:lnTo>
                    <a:pt x="53" y="50"/>
                  </a:lnTo>
                  <a:lnTo>
                    <a:pt x="70" y="0"/>
                  </a:lnTo>
                  <a:lnTo>
                    <a:pt x="86" y="50"/>
                  </a:lnTo>
                  <a:lnTo>
                    <a:pt x="139"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0" name="Freeform 16"/>
            <p:cNvSpPr>
              <a:spLocks/>
            </p:cNvSpPr>
            <p:nvPr userDrawn="1"/>
          </p:nvSpPr>
          <p:spPr bwMode="auto">
            <a:xfrm>
              <a:off x="6367478" y="5029213"/>
              <a:ext cx="220663" cy="204788"/>
            </a:xfrm>
            <a:custGeom>
              <a:avLst/>
              <a:gdLst>
                <a:gd name="T0" fmla="*/ 139 w 139"/>
                <a:gd name="T1" fmla="*/ 50 h 129"/>
                <a:gd name="T2" fmla="*/ 96 w 139"/>
                <a:gd name="T3" fmla="*/ 81 h 129"/>
                <a:gd name="T4" fmla="*/ 111 w 139"/>
                <a:gd name="T5" fmla="*/ 129 h 129"/>
                <a:gd name="T6" fmla="*/ 69 w 139"/>
                <a:gd name="T7" fmla="*/ 100 h 129"/>
                <a:gd name="T8" fmla="*/ 27 w 139"/>
                <a:gd name="T9" fmla="*/ 129 h 129"/>
                <a:gd name="T10" fmla="*/ 43 w 139"/>
                <a:gd name="T11" fmla="*/ 81 h 129"/>
                <a:gd name="T12" fmla="*/ 0 w 139"/>
                <a:gd name="T13" fmla="*/ 50 h 129"/>
                <a:gd name="T14" fmla="*/ 53 w 139"/>
                <a:gd name="T15" fmla="*/ 50 h 129"/>
                <a:gd name="T16" fmla="*/ 70 w 139"/>
                <a:gd name="T17" fmla="*/ 0 h 129"/>
                <a:gd name="T18" fmla="*/ 86 w 139"/>
                <a:gd name="T19" fmla="*/ 50 h 129"/>
                <a:gd name="T20" fmla="*/ 139 w 139"/>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129">
                  <a:moveTo>
                    <a:pt x="139" y="50"/>
                  </a:moveTo>
                  <a:lnTo>
                    <a:pt x="96" y="81"/>
                  </a:lnTo>
                  <a:lnTo>
                    <a:pt x="111" y="129"/>
                  </a:lnTo>
                  <a:lnTo>
                    <a:pt x="69" y="100"/>
                  </a:lnTo>
                  <a:lnTo>
                    <a:pt x="27" y="129"/>
                  </a:lnTo>
                  <a:lnTo>
                    <a:pt x="43" y="81"/>
                  </a:lnTo>
                  <a:lnTo>
                    <a:pt x="0" y="50"/>
                  </a:lnTo>
                  <a:lnTo>
                    <a:pt x="53" y="50"/>
                  </a:lnTo>
                  <a:lnTo>
                    <a:pt x="70" y="0"/>
                  </a:lnTo>
                  <a:lnTo>
                    <a:pt x="86" y="50"/>
                  </a:lnTo>
                  <a:lnTo>
                    <a:pt x="139"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1" name="Freeform 17"/>
            <p:cNvSpPr>
              <a:spLocks/>
            </p:cNvSpPr>
            <p:nvPr userDrawn="1"/>
          </p:nvSpPr>
          <p:spPr bwMode="auto">
            <a:xfrm>
              <a:off x="7040580" y="5029213"/>
              <a:ext cx="223838" cy="204788"/>
            </a:xfrm>
            <a:custGeom>
              <a:avLst/>
              <a:gdLst>
                <a:gd name="T0" fmla="*/ 141 w 141"/>
                <a:gd name="T1" fmla="*/ 50 h 129"/>
                <a:gd name="T2" fmla="*/ 96 w 141"/>
                <a:gd name="T3" fmla="*/ 81 h 129"/>
                <a:gd name="T4" fmla="*/ 111 w 141"/>
                <a:gd name="T5" fmla="*/ 129 h 129"/>
                <a:gd name="T6" fmla="*/ 69 w 141"/>
                <a:gd name="T7" fmla="*/ 100 h 129"/>
                <a:gd name="T8" fmla="*/ 27 w 141"/>
                <a:gd name="T9" fmla="*/ 129 h 129"/>
                <a:gd name="T10" fmla="*/ 43 w 141"/>
                <a:gd name="T11" fmla="*/ 81 h 129"/>
                <a:gd name="T12" fmla="*/ 0 w 141"/>
                <a:gd name="T13" fmla="*/ 50 h 129"/>
                <a:gd name="T14" fmla="*/ 54 w 141"/>
                <a:gd name="T15" fmla="*/ 50 h 129"/>
                <a:gd name="T16" fmla="*/ 70 w 141"/>
                <a:gd name="T17" fmla="*/ 0 h 129"/>
                <a:gd name="T18" fmla="*/ 86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1"/>
                  </a:lnTo>
                  <a:lnTo>
                    <a:pt x="111" y="129"/>
                  </a:lnTo>
                  <a:lnTo>
                    <a:pt x="69" y="100"/>
                  </a:lnTo>
                  <a:lnTo>
                    <a:pt x="27" y="129"/>
                  </a:lnTo>
                  <a:lnTo>
                    <a:pt x="43" y="81"/>
                  </a:lnTo>
                  <a:lnTo>
                    <a:pt x="0" y="50"/>
                  </a:lnTo>
                  <a:lnTo>
                    <a:pt x="54" y="50"/>
                  </a:lnTo>
                  <a:lnTo>
                    <a:pt x="70" y="0"/>
                  </a:lnTo>
                  <a:lnTo>
                    <a:pt x="86" y="50"/>
                  </a:lnTo>
                  <a:lnTo>
                    <a:pt x="141"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2" name="Freeform 18"/>
            <p:cNvSpPr>
              <a:spLocks/>
            </p:cNvSpPr>
            <p:nvPr userDrawn="1"/>
          </p:nvSpPr>
          <p:spPr bwMode="auto">
            <a:xfrm>
              <a:off x="7040580" y="5029213"/>
              <a:ext cx="223838" cy="204788"/>
            </a:xfrm>
            <a:custGeom>
              <a:avLst/>
              <a:gdLst>
                <a:gd name="T0" fmla="*/ 141 w 141"/>
                <a:gd name="T1" fmla="*/ 50 h 129"/>
                <a:gd name="T2" fmla="*/ 96 w 141"/>
                <a:gd name="T3" fmla="*/ 81 h 129"/>
                <a:gd name="T4" fmla="*/ 111 w 141"/>
                <a:gd name="T5" fmla="*/ 129 h 129"/>
                <a:gd name="T6" fmla="*/ 69 w 141"/>
                <a:gd name="T7" fmla="*/ 100 h 129"/>
                <a:gd name="T8" fmla="*/ 27 w 141"/>
                <a:gd name="T9" fmla="*/ 129 h 129"/>
                <a:gd name="T10" fmla="*/ 43 w 141"/>
                <a:gd name="T11" fmla="*/ 81 h 129"/>
                <a:gd name="T12" fmla="*/ 0 w 141"/>
                <a:gd name="T13" fmla="*/ 50 h 129"/>
                <a:gd name="T14" fmla="*/ 54 w 141"/>
                <a:gd name="T15" fmla="*/ 50 h 129"/>
                <a:gd name="T16" fmla="*/ 70 w 141"/>
                <a:gd name="T17" fmla="*/ 0 h 129"/>
                <a:gd name="T18" fmla="*/ 86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1"/>
                  </a:lnTo>
                  <a:lnTo>
                    <a:pt x="111" y="129"/>
                  </a:lnTo>
                  <a:lnTo>
                    <a:pt x="69" y="100"/>
                  </a:lnTo>
                  <a:lnTo>
                    <a:pt x="27" y="129"/>
                  </a:lnTo>
                  <a:lnTo>
                    <a:pt x="43" y="81"/>
                  </a:lnTo>
                  <a:lnTo>
                    <a:pt x="0" y="50"/>
                  </a:lnTo>
                  <a:lnTo>
                    <a:pt x="54" y="50"/>
                  </a:lnTo>
                  <a:lnTo>
                    <a:pt x="70" y="0"/>
                  </a:lnTo>
                  <a:lnTo>
                    <a:pt x="86" y="50"/>
                  </a:lnTo>
                  <a:lnTo>
                    <a:pt x="141"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3" name="Freeform 19"/>
            <p:cNvSpPr>
              <a:spLocks/>
            </p:cNvSpPr>
            <p:nvPr userDrawn="1"/>
          </p:nvSpPr>
          <p:spPr bwMode="auto">
            <a:xfrm>
              <a:off x="7285055" y="5272101"/>
              <a:ext cx="223838" cy="204788"/>
            </a:xfrm>
            <a:custGeom>
              <a:avLst/>
              <a:gdLst>
                <a:gd name="T0" fmla="*/ 141 w 141"/>
                <a:gd name="T1" fmla="*/ 50 h 129"/>
                <a:gd name="T2" fmla="*/ 96 w 141"/>
                <a:gd name="T3" fmla="*/ 82 h 129"/>
                <a:gd name="T4" fmla="*/ 112 w 141"/>
                <a:gd name="T5" fmla="*/ 129 h 129"/>
                <a:gd name="T6" fmla="*/ 71 w 141"/>
                <a:gd name="T7" fmla="*/ 100 h 129"/>
                <a:gd name="T8" fmla="*/ 27 w 141"/>
                <a:gd name="T9" fmla="*/ 129 h 129"/>
                <a:gd name="T10" fmla="*/ 43 w 141"/>
                <a:gd name="T11" fmla="*/ 82 h 129"/>
                <a:gd name="T12" fmla="*/ 0 w 141"/>
                <a:gd name="T13" fmla="*/ 50 h 129"/>
                <a:gd name="T14" fmla="*/ 55 w 141"/>
                <a:gd name="T15" fmla="*/ 50 h 129"/>
                <a:gd name="T16" fmla="*/ 72 w 141"/>
                <a:gd name="T17" fmla="*/ 0 h 129"/>
                <a:gd name="T18" fmla="*/ 87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2"/>
                  </a:lnTo>
                  <a:lnTo>
                    <a:pt x="112" y="129"/>
                  </a:lnTo>
                  <a:lnTo>
                    <a:pt x="71" y="100"/>
                  </a:lnTo>
                  <a:lnTo>
                    <a:pt x="27" y="129"/>
                  </a:lnTo>
                  <a:lnTo>
                    <a:pt x="43" y="82"/>
                  </a:lnTo>
                  <a:lnTo>
                    <a:pt x="0" y="50"/>
                  </a:lnTo>
                  <a:lnTo>
                    <a:pt x="55" y="50"/>
                  </a:lnTo>
                  <a:lnTo>
                    <a:pt x="72" y="0"/>
                  </a:lnTo>
                  <a:lnTo>
                    <a:pt x="87" y="50"/>
                  </a:lnTo>
                  <a:lnTo>
                    <a:pt x="141"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4" name="Freeform 20"/>
            <p:cNvSpPr>
              <a:spLocks/>
            </p:cNvSpPr>
            <p:nvPr userDrawn="1"/>
          </p:nvSpPr>
          <p:spPr bwMode="auto">
            <a:xfrm>
              <a:off x="7285055" y="5272101"/>
              <a:ext cx="223838" cy="204788"/>
            </a:xfrm>
            <a:custGeom>
              <a:avLst/>
              <a:gdLst>
                <a:gd name="T0" fmla="*/ 141 w 141"/>
                <a:gd name="T1" fmla="*/ 50 h 129"/>
                <a:gd name="T2" fmla="*/ 96 w 141"/>
                <a:gd name="T3" fmla="*/ 82 h 129"/>
                <a:gd name="T4" fmla="*/ 112 w 141"/>
                <a:gd name="T5" fmla="*/ 129 h 129"/>
                <a:gd name="T6" fmla="*/ 71 w 141"/>
                <a:gd name="T7" fmla="*/ 100 h 129"/>
                <a:gd name="T8" fmla="*/ 27 w 141"/>
                <a:gd name="T9" fmla="*/ 129 h 129"/>
                <a:gd name="T10" fmla="*/ 43 w 141"/>
                <a:gd name="T11" fmla="*/ 82 h 129"/>
                <a:gd name="T12" fmla="*/ 0 w 141"/>
                <a:gd name="T13" fmla="*/ 50 h 129"/>
                <a:gd name="T14" fmla="*/ 55 w 141"/>
                <a:gd name="T15" fmla="*/ 50 h 129"/>
                <a:gd name="T16" fmla="*/ 72 w 141"/>
                <a:gd name="T17" fmla="*/ 0 h 129"/>
                <a:gd name="T18" fmla="*/ 87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6" y="82"/>
                  </a:lnTo>
                  <a:lnTo>
                    <a:pt x="112" y="129"/>
                  </a:lnTo>
                  <a:lnTo>
                    <a:pt x="71" y="100"/>
                  </a:lnTo>
                  <a:lnTo>
                    <a:pt x="27" y="129"/>
                  </a:lnTo>
                  <a:lnTo>
                    <a:pt x="43" y="82"/>
                  </a:lnTo>
                  <a:lnTo>
                    <a:pt x="0" y="50"/>
                  </a:lnTo>
                  <a:lnTo>
                    <a:pt x="55" y="50"/>
                  </a:lnTo>
                  <a:lnTo>
                    <a:pt x="72" y="0"/>
                  </a:lnTo>
                  <a:lnTo>
                    <a:pt x="87" y="50"/>
                  </a:lnTo>
                  <a:lnTo>
                    <a:pt x="141"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5" name="Freeform 21"/>
            <p:cNvSpPr>
              <a:spLocks/>
            </p:cNvSpPr>
            <p:nvPr userDrawn="1"/>
          </p:nvSpPr>
          <p:spPr bwMode="auto">
            <a:xfrm>
              <a:off x="6121415" y="5956316"/>
              <a:ext cx="225426" cy="204788"/>
            </a:xfrm>
            <a:custGeom>
              <a:avLst/>
              <a:gdLst>
                <a:gd name="T0" fmla="*/ 142 w 142"/>
                <a:gd name="T1" fmla="*/ 50 h 129"/>
                <a:gd name="T2" fmla="*/ 97 w 142"/>
                <a:gd name="T3" fmla="*/ 81 h 129"/>
                <a:gd name="T4" fmla="*/ 113 w 142"/>
                <a:gd name="T5" fmla="*/ 129 h 129"/>
                <a:gd name="T6" fmla="*/ 71 w 142"/>
                <a:gd name="T7" fmla="*/ 100 h 129"/>
                <a:gd name="T8" fmla="*/ 28 w 142"/>
                <a:gd name="T9" fmla="*/ 129 h 129"/>
                <a:gd name="T10" fmla="*/ 44 w 142"/>
                <a:gd name="T11" fmla="*/ 81 h 129"/>
                <a:gd name="T12" fmla="*/ 0 w 142"/>
                <a:gd name="T13" fmla="*/ 50 h 129"/>
                <a:gd name="T14" fmla="*/ 55 w 142"/>
                <a:gd name="T15" fmla="*/ 50 h 129"/>
                <a:gd name="T16" fmla="*/ 73 w 142"/>
                <a:gd name="T17" fmla="*/ 0 h 129"/>
                <a:gd name="T18" fmla="*/ 87 w 142"/>
                <a:gd name="T19" fmla="*/ 50 h 129"/>
                <a:gd name="T20" fmla="*/ 142 w 142"/>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129">
                  <a:moveTo>
                    <a:pt x="142" y="50"/>
                  </a:moveTo>
                  <a:lnTo>
                    <a:pt x="97" y="81"/>
                  </a:lnTo>
                  <a:lnTo>
                    <a:pt x="113" y="129"/>
                  </a:lnTo>
                  <a:lnTo>
                    <a:pt x="71" y="100"/>
                  </a:lnTo>
                  <a:lnTo>
                    <a:pt x="28" y="129"/>
                  </a:lnTo>
                  <a:lnTo>
                    <a:pt x="44" y="81"/>
                  </a:lnTo>
                  <a:lnTo>
                    <a:pt x="0" y="50"/>
                  </a:lnTo>
                  <a:lnTo>
                    <a:pt x="55" y="50"/>
                  </a:lnTo>
                  <a:lnTo>
                    <a:pt x="73" y="0"/>
                  </a:lnTo>
                  <a:lnTo>
                    <a:pt x="87" y="50"/>
                  </a:lnTo>
                  <a:lnTo>
                    <a:pt x="142"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6" name="Freeform 22"/>
            <p:cNvSpPr>
              <a:spLocks/>
            </p:cNvSpPr>
            <p:nvPr userDrawn="1"/>
          </p:nvSpPr>
          <p:spPr bwMode="auto">
            <a:xfrm>
              <a:off x="6121415" y="5956316"/>
              <a:ext cx="225426" cy="204788"/>
            </a:xfrm>
            <a:custGeom>
              <a:avLst/>
              <a:gdLst>
                <a:gd name="T0" fmla="*/ 142 w 142"/>
                <a:gd name="T1" fmla="*/ 50 h 129"/>
                <a:gd name="T2" fmla="*/ 97 w 142"/>
                <a:gd name="T3" fmla="*/ 81 h 129"/>
                <a:gd name="T4" fmla="*/ 113 w 142"/>
                <a:gd name="T5" fmla="*/ 129 h 129"/>
                <a:gd name="T6" fmla="*/ 71 w 142"/>
                <a:gd name="T7" fmla="*/ 100 h 129"/>
                <a:gd name="T8" fmla="*/ 28 w 142"/>
                <a:gd name="T9" fmla="*/ 129 h 129"/>
                <a:gd name="T10" fmla="*/ 44 w 142"/>
                <a:gd name="T11" fmla="*/ 81 h 129"/>
                <a:gd name="T12" fmla="*/ 0 w 142"/>
                <a:gd name="T13" fmla="*/ 50 h 129"/>
                <a:gd name="T14" fmla="*/ 55 w 142"/>
                <a:gd name="T15" fmla="*/ 50 h 129"/>
                <a:gd name="T16" fmla="*/ 73 w 142"/>
                <a:gd name="T17" fmla="*/ 0 h 129"/>
                <a:gd name="T18" fmla="*/ 87 w 142"/>
                <a:gd name="T19" fmla="*/ 50 h 129"/>
                <a:gd name="T20" fmla="*/ 142 w 142"/>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129">
                  <a:moveTo>
                    <a:pt x="142" y="50"/>
                  </a:moveTo>
                  <a:lnTo>
                    <a:pt x="97" y="81"/>
                  </a:lnTo>
                  <a:lnTo>
                    <a:pt x="113" y="129"/>
                  </a:lnTo>
                  <a:lnTo>
                    <a:pt x="71" y="100"/>
                  </a:lnTo>
                  <a:lnTo>
                    <a:pt x="28" y="129"/>
                  </a:lnTo>
                  <a:lnTo>
                    <a:pt x="44" y="81"/>
                  </a:lnTo>
                  <a:lnTo>
                    <a:pt x="0" y="50"/>
                  </a:lnTo>
                  <a:lnTo>
                    <a:pt x="55" y="50"/>
                  </a:lnTo>
                  <a:lnTo>
                    <a:pt x="73" y="0"/>
                  </a:lnTo>
                  <a:lnTo>
                    <a:pt x="87" y="50"/>
                  </a:lnTo>
                  <a:lnTo>
                    <a:pt x="142"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7" name="Freeform 23"/>
            <p:cNvSpPr>
              <a:spLocks/>
            </p:cNvSpPr>
            <p:nvPr userDrawn="1"/>
          </p:nvSpPr>
          <p:spPr bwMode="auto">
            <a:xfrm>
              <a:off x="6364303" y="6207141"/>
              <a:ext cx="222251" cy="206376"/>
            </a:xfrm>
            <a:custGeom>
              <a:avLst/>
              <a:gdLst>
                <a:gd name="T0" fmla="*/ 140 w 140"/>
                <a:gd name="T1" fmla="*/ 51 h 130"/>
                <a:gd name="T2" fmla="*/ 96 w 140"/>
                <a:gd name="T3" fmla="*/ 82 h 130"/>
                <a:gd name="T4" fmla="*/ 111 w 140"/>
                <a:gd name="T5" fmla="*/ 130 h 130"/>
                <a:gd name="T6" fmla="*/ 69 w 140"/>
                <a:gd name="T7" fmla="*/ 100 h 130"/>
                <a:gd name="T8" fmla="*/ 27 w 140"/>
                <a:gd name="T9" fmla="*/ 130 h 130"/>
                <a:gd name="T10" fmla="*/ 43 w 140"/>
                <a:gd name="T11" fmla="*/ 82 h 130"/>
                <a:gd name="T12" fmla="*/ 0 w 140"/>
                <a:gd name="T13" fmla="*/ 51 h 130"/>
                <a:gd name="T14" fmla="*/ 53 w 140"/>
                <a:gd name="T15" fmla="*/ 51 h 130"/>
                <a:gd name="T16" fmla="*/ 71 w 140"/>
                <a:gd name="T17" fmla="*/ 0 h 130"/>
                <a:gd name="T18" fmla="*/ 87 w 140"/>
                <a:gd name="T19" fmla="*/ 51 h 130"/>
                <a:gd name="T20" fmla="*/ 140 w 140"/>
                <a:gd name="T21" fmla="*/ 5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 h="130">
                  <a:moveTo>
                    <a:pt x="140" y="51"/>
                  </a:moveTo>
                  <a:lnTo>
                    <a:pt x="96" y="82"/>
                  </a:lnTo>
                  <a:lnTo>
                    <a:pt x="111" y="130"/>
                  </a:lnTo>
                  <a:lnTo>
                    <a:pt x="69" y="100"/>
                  </a:lnTo>
                  <a:lnTo>
                    <a:pt x="27" y="130"/>
                  </a:lnTo>
                  <a:lnTo>
                    <a:pt x="43" y="82"/>
                  </a:lnTo>
                  <a:lnTo>
                    <a:pt x="0" y="51"/>
                  </a:lnTo>
                  <a:lnTo>
                    <a:pt x="53" y="51"/>
                  </a:lnTo>
                  <a:lnTo>
                    <a:pt x="71" y="0"/>
                  </a:lnTo>
                  <a:lnTo>
                    <a:pt x="87" y="51"/>
                  </a:lnTo>
                  <a:lnTo>
                    <a:pt x="140" y="5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8" name="Freeform 24"/>
            <p:cNvSpPr>
              <a:spLocks/>
            </p:cNvSpPr>
            <p:nvPr userDrawn="1"/>
          </p:nvSpPr>
          <p:spPr bwMode="auto">
            <a:xfrm>
              <a:off x="6364303" y="6207141"/>
              <a:ext cx="222251" cy="206376"/>
            </a:xfrm>
            <a:custGeom>
              <a:avLst/>
              <a:gdLst>
                <a:gd name="T0" fmla="*/ 140 w 140"/>
                <a:gd name="T1" fmla="*/ 51 h 130"/>
                <a:gd name="T2" fmla="*/ 96 w 140"/>
                <a:gd name="T3" fmla="*/ 82 h 130"/>
                <a:gd name="T4" fmla="*/ 111 w 140"/>
                <a:gd name="T5" fmla="*/ 130 h 130"/>
                <a:gd name="T6" fmla="*/ 69 w 140"/>
                <a:gd name="T7" fmla="*/ 100 h 130"/>
                <a:gd name="T8" fmla="*/ 27 w 140"/>
                <a:gd name="T9" fmla="*/ 130 h 130"/>
                <a:gd name="T10" fmla="*/ 43 w 140"/>
                <a:gd name="T11" fmla="*/ 82 h 130"/>
                <a:gd name="T12" fmla="*/ 0 w 140"/>
                <a:gd name="T13" fmla="*/ 51 h 130"/>
                <a:gd name="T14" fmla="*/ 53 w 140"/>
                <a:gd name="T15" fmla="*/ 51 h 130"/>
                <a:gd name="T16" fmla="*/ 71 w 140"/>
                <a:gd name="T17" fmla="*/ 0 h 130"/>
                <a:gd name="T18" fmla="*/ 87 w 140"/>
                <a:gd name="T19" fmla="*/ 51 h 130"/>
                <a:gd name="T20" fmla="*/ 140 w 140"/>
                <a:gd name="T21" fmla="*/ 5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 h="130">
                  <a:moveTo>
                    <a:pt x="140" y="51"/>
                  </a:moveTo>
                  <a:lnTo>
                    <a:pt x="96" y="82"/>
                  </a:lnTo>
                  <a:lnTo>
                    <a:pt x="111" y="130"/>
                  </a:lnTo>
                  <a:lnTo>
                    <a:pt x="69" y="100"/>
                  </a:lnTo>
                  <a:lnTo>
                    <a:pt x="27" y="130"/>
                  </a:lnTo>
                  <a:lnTo>
                    <a:pt x="43" y="82"/>
                  </a:lnTo>
                  <a:lnTo>
                    <a:pt x="0" y="51"/>
                  </a:lnTo>
                  <a:lnTo>
                    <a:pt x="53" y="51"/>
                  </a:lnTo>
                  <a:lnTo>
                    <a:pt x="71" y="0"/>
                  </a:lnTo>
                  <a:lnTo>
                    <a:pt x="87" y="51"/>
                  </a:lnTo>
                  <a:lnTo>
                    <a:pt x="140" y="51"/>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9" name="Freeform 25"/>
            <p:cNvSpPr>
              <a:spLocks/>
            </p:cNvSpPr>
            <p:nvPr userDrawn="1"/>
          </p:nvSpPr>
          <p:spPr bwMode="auto">
            <a:xfrm>
              <a:off x="7045342" y="6207141"/>
              <a:ext cx="223838" cy="206376"/>
            </a:xfrm>
            <a:custGeom>
              <a:avLst/>
              <a:gdLst>
                <a:gd name="T0" fmla="*/ 141 w 141"/>
                <a:gd name="T1" fmla="*/ 51 h 130"/>
                <a:gd name="T2" fmla="*/ 96 w 141"/>
                <a:gd name="T3" fmla="*/ 82 h 130"/>
                <a:gd name="T4" fmla="*/ 111 w 141"/>
                <a:gd name="T5" fmla="*/ 130 h 130"/>
                <a:gd name="T6" fmla="*/ 71 w 141"/>
                <a:gd name="T7" fmla="*/ 100 h 130"/>
                <a:gd name="T8" fmla="*/ 27 w 141"/>
                <a:gd name="T9" fmla="*/ 130 h 130"/>
                <a:gd name="T10" fmla="*/ 43 w 141"/>
                <a:gd name="T11" fmla="*/ 82 h 130"/>
                <a:gd name="T12" fmla="*/ 0 w 141"/>
                <a:gd name="T13" fmla="*/ 51 h 130"/>
                <a:gd name="T14" fmla="*/ 55 w 141"/>
                <a:gd name="T15" fmla="*/ 51 h 130"/>
                <a:gd name="T16" fmla="*/ 72 w 141"/>
                <a:gd name="T17" fmla="*/ 0 h 130"/>
                <a:gd name="T18" fmla="*/ 87 w 141"/>
                <a:gd name="T19" fmla="*/ 51 h 130"/>
                <a:gd name="T20" fmla="*/ 141 w 141"/>
                <a:gd name="T21" fmla="*/ 5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30">
                  <a:moveTo>
                    <a:pt x="141" y="51"/>
                  </a:moveTo>
                  <a:lnTo>
                    <a:pt x="96" y="82"/>
                  </a:lnTo>
                  <a:lnTo>
                    <a:pt x="111" y="130"/>
                  </a:lnTo>
                  <a:lnTo>
                    <a:pt x="71" y="100"/>
                  </a:lnTo>
                  <a:lnTo>
                    <a:pt x="27" y="130"/>
                  </a:lnTo>
                  <a:lnTo>
                    <a:pt x="43" y="82"/>
                  </a:lnTo>
                  <a:lnTo>
                    <a:pt x="0" y="51"/>
                  </a:lnTo>
                  <a:lnTo>
                    <a:pt x="55" y="51"/>
                  </a:lnTo>
                  <a:lnTo>
                    <a:pt x="72" y="0"/>
                  </a:lnTo>
                  <a:lnTo>
                    <a:pt x="87" y="51"/>
                  </a:lnTo>
                  <a:lnTo>
                    <a:pt x="141" y="5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0" name="Freeform 26"/>
            <p:cNvSpPr>
              <a:spLocks/>
            </p:cNvSpPr>
            <p:nvPr userDrawn="1"/>
          </p:nvSpPr>
          <p:spPr bwMode="auto">
            <a:xfrm>
              <a:off x="7045342" y="6207141"/>
              <a:ext cx="223838" cy="206376"/>
            </a:xfrm>
            <a:custGeom>
              <a:avLst/>
              <a:gdLst>
                <a:gd name="T0" fmla="*/ 141 w 141"/>
                <a:gd name="T1" fmla="*/ 51 h 130"/>
                <a:gd name="T2" fmla="*/ 96 w 141"/>
                <a:gd name="T3" fmla="*/ 82 h 130"/>
                <a:gd name="T4" fmla="*/ 111 w 141"/>
                <a:gd name="T5" fmla="*/ 130 h 130"/>
                <a:gd name="T6" fmla="*/ 71 w 141"/>
                <a:gd name="T7" fmla="*/ 100 h 130"/>
                <a:gd name="T8" fmla="*/ 27 w 141"/>
                <a:gd name="T9" fmla="*/ 130 h 130"/>
                <a:gd name="T10" fmla="*/ 43 w 141"/>
                <a:gd name="T11" fmla="*/ 82 h 130"/>
                <a:gd name="T12" fmla="*/ 0 w 141"/>
                <a:gd name="T13" fmla="*/ 51 h 130"/>
                <a:gd name="T14" fmla="*/ 55 w 141"/>
                <a:gd name="T15" fmla="*/ 51 h 130"/>
                <a:gd name="T16" fmla="*/ 72 w 141"/>
                <a:gd name="T17" fmla="*/ 0 h 130"/>
                <a:gd name="T18" fmla="*/ 87 w 141"/>
                <a:gd name="T19" fmla="*/ 51 h 130"/>
                <a:gd name="T20" fmla="*/ 141 w 141"/>
                <a:gd name="T21" fmla="*/ 5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30">
                  <a:moveTo>
                    <a:pt x="141" y="51"/>
                  </a:moveTo>
                  <a:lnTo>
                    <a:pt x="96" y="82"/>
                  </a:lnTo>
                  <a:lnTo>
                    <a:pt x="111" y="130"/>
                  </a:lnTo>
                  <a:lnTo>
                    <a:pt x="71" y="100"/>
                  </a:lnTo>
                  <a:lnTo>
                    <a:pt x="27" y="130"/>
                  </a:lnTo>
                  <a:lnTo>
                    <a:pt x="43" y="82"/>
                  </a:lnTo>
                  <a:lnTo>
                    <a:pt x="0" y="51"/>
                  </a:lnTo>
                  <a:lnTo>
                    <a:pt x="55" y="51"/>
                  </a:lnTo>
                  <a:lnTo>
                    <a:pt x="72" y="0"/>
                  </a:lnTo>
                  <a:lnTo>
                    <a:pt x="87" y="51"/>
                  </a:lnTo>
                  <a:lnTo>
                    <a:pt x="141" y="51"/>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1" name="Freeform 27"/>
            <p:cNvSpPr>
              <a:spLocks/>
            </p:cNvSpPr>
            <p:nvPr userDrawn="1"/>
          </p:nvSpPr>
          <p:spPr bwMode="auto">
            <a:xfrm>
              <a:off x="7288230" y="5956316"/>
              <a:ext cx="223838" cy="204788"/>
            </a:xfrm>
            <a:custGeom>
              <a:avLst/>
              <a:gdLst>
                <a:gd name="T0" fmla="*/ 141 w 141"/>
                <a:gd name="T1" fmla="*/ 50 h 129"/>
                <a:gd name="T2" fmla="*/ 98 w 141"/>
                <a:gd name="T3" fmla="*/ 81 h 129"/>
                <a:gd name="T4" fmla="*/ 112 w 141"/>
                <a:gd name="T5" fmla="*/ 129 h 129"/>
                <a:gd name="T6" fmla="*/ 70 w 141"/>
                <a:gd name="T7" fmla="*/ 100 h 129"/>
                <a:gd name="T8" fmla="*/ 27 w 141"/>
                <a:gd name="T9" fmla="*/ 129 h 129"/>
                <a:gd name="T10" fmla="*/ 45 w 141"/>
                <a:gd name="T11" fmla="*/ 81 h 129"/>
                <a:gd name="T12" fmla="*/ 0 w 141"/>
                <a:gd name="T13" fmla="*/ 50 h 129"/>
                <a:gd name="T14" fmla="*/ 54 w 141"/>
                <a:gd name="T15" fmla="*/ 50 h 129"/>
                <a:gd name="T16" fmla="*/ 72 w 141"/>
                <a:gd name="T17" fmla="*/ 0 h 129"/>
                <a:gd name="T18" fmla="*/ 88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8" y="81"/>
                  </a:lnTo>
                  <a:lnTo>
                    <a:pt x="112" y="129"/>
                  </a:lnTo>
                  <a:lnTo>
                    <a:pt x="70" y="100"/>
                  </a:lnTo>
                  <a:lnTo>
                    <a:pt x="27" y="129"/>
                  </a:lnTo>
                  <a:lnTo>
                    <a:pt x="45" y="81"/>
                  </a:lnTo>
                  <a:lnTo>
                    <a:pt x="0" y="50"/>
                  </a:lnTo>
                  <a:lnTo>
                    <a:pt x="54" y="50"/>
                  </a:lnTo>
                  <a:lnTo>
                    <a:pt x="72" y="0"/>
                  </a:lnTo>
                  <a:lnTo>
                    <a:pt x="88" y="50"/>
                  </a:lnTo>
                  <a:lnTo>
                    <a:pt x="141"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2" name="Freeform 28"/>
            <p:cNvSpPr>
              <a:spLocks/>
            </p:cNvSpPr>
            <p:nvPr userDrawn="1"/>
          </p:nvSpPr>
          <p:spPr bwMode="auto">
            <a:xfrm>
              <a:off x="7288230" y="5956316"/>
              <a:ext cx="223838" cy="204788"/>
            </a:xfrm>
            <a:custGeom>
              <a:avLst/>
              <a:gdLst>
                <a:gd name="T0" fmla="*/ 141 w 141"/>
                <a:gd name="T1" fmla="*/ 50 h 129"/>
                <a:gd name="T2" fmla="*/ 98 w 141"/>
                <a:gd name="T3" fmla="*/ 81 h 129"/>
                <a:gd name="T4" fmla="*/ 112 w 141"/>
                <a:gd name="T5" fmla="*/ 129 h 129"/>
                <a:gd name="T6" fmla="*/ 70 w 141"/>
                <a:gd name="T7" fmla="*/ 100 h 129"/>
                <a:gd name="T8" fmla="*/ 27 w 141"/>
                <a:gd name="T9" fmla="*/ 129 h 129"/>
                <a:gd name="T10" fmla="*/ 45 w 141"/>
                <a:gd name="T11" fmla="*/ 81 h 129"/>
                <a:gd name="T12" fmla="*/ 0 w 141"/>
                <a:gd name="T13" fmla="*/ 50 h 129"/>
                <a:gd name="T14" fmla="*/ 54 w 141"/>
                <a:gd name="T15" fmla="*/ 50 h 129"/>
                <a:gd name="T16" fmla="*/ 72 w 141"/>
                <a:gd name="T17" fmla="*/ 0 h 129"/>
                <a:gd name="T18" fmla="*/ 88 w 141"/>
                <a:gd name="T19" fmla="*/ 50 h 129"/>
                <a:gd name="T20" fmla="*/ 141 w 141"/>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9">
                  <a:moveTo>
                    <a:pt x="141" y="50"/>
                  </a:moveTo>
                  <a:lnTo>
                    <a:pt x="98" y="81"/>
                  </a:lnTo>
                  <a:lnTo>
                    <a:pt x="112" y="129"/>
                  </a:lnTo>
                  <a:lnTo>
                    <a:pt x="70" y="100"/>
                  </a:lnTo>
                  <a:lnTo>
                    <a:pt x="27" y="129"/>
                  </a:lnTo>
                  <a:lnTo>
                    <a:pt x="45" y="81"/>
                  </a:lnTo>
                  <a:lnTo>
                    <a:pt x="0" y="50"/>
                  </a:lnTo>
                  <a:lnTo>
                    <a:pt x="54" y="50"/>
                  </a:lnTo>
                  <a:lnTo>
                    <a:pt x="72" y="0"/>
                  </a:lnTo>
                  <a:lnTo>
                    <a:pt x="88" y="50"/>
                  </a:lnTo>
                  <a:lnTo>
                    <a:pt x="141"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3" name="Freeform 29"/>
            <p:cNvSpPr>
              <a:spLocks/>
            </p:cNvSpPr>
            <p:nvPr userDrawn="1"/>
          </p:nvSpPr>
          <p:spPr bwMode="auto">
            <a:xfrm>
              <a:off x="7378718" y="5619765"/>
              <a:ext cx="225426" cy="204788"/>
            </a:xfrm>
            <a:custGeom>
              <a:avLst/>
              <a:gdLst>
                <a:gd name="T0" fmla="*/ 142 w 142"/>
                <a:gd name="T1" fmla="*/ 50 h 129"/>
                <a:gd name="T2" fmla="*/ 97 w 142"/>
                <a:gd name="T3" fmla="*/ 80 h 129"/>
                <a:gd name="T4" fmla="*/ 111 w 142"/>
                <a:gd name="T5" fmla="*/ 129 h 129"/>
                <a:gd name="T6" fmla="*/ 71 w 142"/>
                <a:gd name="T7" fmla="*/ 100 h 129"/>
                <a:gd name="T8" fmla="*/ 28 w 142"/>
                <a:gd name="T9" fmla="*/ 129 h 129"/>
                <a:gd name="T10" fmla="*/ 44 w 142"/>
                <a:gd name="T11" fmla="*/ 80 h 129"/>
                <a:gd name="T12" fmla="*/ 0 w 142"/>
                <a:gd name="T13" fmla="*/ 50 h 129"/>
                <a:gd name="T14" fmla="*/ 55 w 142"/>
                <a:gd name="T15" fmla="*/ 50 h 129"/>
                <a:gd name="T16" fmla="*/ 71 w 142"/>
                <a:gd name="T17" fmla="*/ 0 h 129"/>
                <a:gd name="T18" fmla="*/ 87 w 142"/>
                <a:gd name="T19" fmla="*/ 50 h 129"/>
                <a:gd name="T20" fmla="*/ 142 w 142"/>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129">
                  <a:moveTo>
                    <a:pt x="142" y="50"/>
                  </a:moveTo>
                  <a:lnTo>
                    <a:pt x="97" y="80"/>
                  </a:lnTo>
                  <a:lnTo>
                    <a:pt x="111" y="129"/>
                  </a:lnTo>
                  <a:lnTo>
                    <a:pt x="71" y="100"/>
                  </a:lnTo>
                  <a:lnTo>
                    <a:pt x="28" y="129"/>
                  </a:lnTo>
                  <a:lnTo>
                    <a:pt x="44" y="80"/>
                  </a:lnTo>
                  <a:lnTo>
                    <a:pt x="0" y="50"/>
                  </a:lnTo>
                  <a:lnTo>
                    <a:pt x="55" y="50"/>
                  </a:lnTo>
                  <a:lnTo>
                    <a:pt x="71" y="0"/>
                  </a:lnTo>
                  <a:lnTo>
                    <a:pt x="87" y="50"/>
                  </a:lnTo>
                  <a:lnTo>
                    <a:pt x="142" y="5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4" name="Freeform 30"/>
            <p:cNvSpPr>
              <a:spLocks/>
            </p:cNvSpPr>
            <p:nvPr userDrawn="1"/>
          </p:nvSpPr>
          <p:spPr bwMode="auto">
            <a:xfrm>
              <a:off x="7378718" y="5619765"/>
              <a:ext cx="225426" cy="204788"/>
            </a:xfrm>
            <a:custGeom>
              <a:avLst/>
              <a:gdLst>
                <a:gd name="T0" fmla="*/ 142 w 142"/>
                <a:gd name="T1" fmla="*/ 50 h 129"/>
                <a:gd name="T2" fmla="*/ 97 w 142"/>
                <a:gd name="T3" fmla="*/ 80 h 129"/>
                <a:gd name="T4" fmla="*/ 111 w 142"/>
                <a:gd name="T5" fmla="*/ 129 h 129"/>
                <a:gd name="T6" fmla="*/ 71 w 142"/>
                <a:gd name="T7" fmla="*/ 100 h 129"/>
                <a:gd name="T8" fmla="*/ 28 w 142"/>
                <a:gd name="T9" fmla="*/ 129 h 129"/>
                <a:gd name="T10" fmla="*/ 44 w 142"/>
                <a:gd name="T11" fmla="*/ 80 h 129"/>
                <a:gd name="T12" fmla="*/ 0 w 142"/>
                <a:gd name="T13" fmla="*/ 50 h 129"/>
                <a:gd name="T14" fmla="*/ 55 w 142"/>
                <a:gd name="T15" fmla="*/ 50 h 129"/>
                <a:gd name="T16" fmla="*/ 71 w 142"/>
                <a:gd name="T17" fmla="*/ 0 h 129"/>
                <a:gd name="T18" fmla="*/ 87 w 142"/>
                <a:gd name="T19" fmla="*/ 50 h 129"/>
                <a:gd name="T20" fmla="*/ 142 w 142"/>
                <a:gd name="T21"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129">
                  <a:moveTo>
                    <a:pt x="142" y="50"/>
                  </a:moveTo>
                  <a:lnTo>
                    <a:pt x="97" y="80"/>
                  </a:lnTo>
                  <a:lnTo>
                    <a:pt x="111" y="129"/>
                  </a:lnTo>
                  <a:lnTo>
                    <a:pt x="71" y="100"/>
                  </a:lnTo>
                  <a:lnTo>
                    <a:pt x="28" y="129"/>
                  </a:lnTo>
                  <a:lnTo>
                    <a:pt x="44" y="80"/>
                  </a:lnTo>
                  <a:lnTo>
                    <a:pt x="0" y="50"/>
                  </a:lnTo>
                  <a:lnTo>
                    <a:pt x="55" y="50"/>
                  </a:lnTo>
                  <a:lnTo>
                    <a:pt x="71" y="0"/>
                  </a:lnTo>
                  <a:lnTo>
                    <a:pt x="87" y="50"/>
                  </a:lnTo>
                  <a:lnTo>
                    <a:pt x="142" y="50"/>
                  </a:ln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pic>
        <p:nvPicPr>
          <p:cNvPr id="37" name="Picture 36">
            <a:hlinkClick r:id="rId4"/>
          </p:cNvPr>
          <p:cNvPicPr>
            <a:picLocks noChangeAspect="1"/>
          </p:cNvPicPr>
          <p:nvPr userDrawn="1"/>
        </p:nvPicPr>
        <p:blipFill rotWithShape="1">
          <a:blip r:embed="rId5" cstate="email">
            <a:extLst>
              <a:ext uri="{28A0092B-C50C-407E-A947-70E740481C1C}">
                <a14:useLocalDpi xmlns:a14="http://schemas.microsoft.com/office/drawing/2010/main"/>
              </a:ext>
            </a:extLst>
          </a:blip>
          <a:srcRect l="6910" t="6910" r="7745" b="7745"/>
          <a:stretch/>
        </p:blipFill>
        <p:spPr>
          <a:xfrm>
            <a:off x="5249150" y="4495281"/>
            <a:ext cx="334101" cy="334101"/>
          </a:xfrm>
          <a:prstGeom prst="ellipse">
            <a:avLst/>
          </a:prstGeom>
          <a:ln w="12700">
            <a:solidFill>
              <a:schemeClr val="bg1"/>
            </a:solidFill>
          </a:ln>
        </p:spPr>
      </p:pic>
      <p:pic>
        <p:nvPicPr>
          <p:cNvPr id="42" name="Picture 41">
            <a:hlinkClick r:id="rId6"/>
          </p:cNvPr>
          <p:cNvPicPr>
            <a:picLocks noChangeAspect="1"/>
          </p:cNvPicPr>
          <p:nvPr userDrawn="1"/>
        </p:nvPicPr>
        <p:blipFill rotWithShape="1">
          <a:blip r:embed="rId7" cstate="email">
            <a:extLst>
              <a:ext uri="{28A0092B-C50C-407E-A947-70E740481C1C}">
                <a14:useLocalDpi xmlns:a14="http://schemas.microsoft.com/office/drawing/2010/main"/>
              </a:ext>
            </a:extLst>
          </a:blip>
          <a:srcRect l="6879" t="6879" r="7712" b="7712"/>
          <a:stretch/>
        </p:blipFill>
        <p:spPr>
          <a:xfrm>
            <a:off x="5817989" y="4495281"/>
            <a:ext cx="334102" cy="334102"/>
          </a:xfrm>
          <a:prstGeom prst="ellipse">
            <a:avLst/>
          </a:prstGeom>
          <a:ln w="12700">
            <a:solidFill>
              <a:schemeClr val="bg1"/>
            </a:solidFill>
          </a:ln>
        </p:spPr>
      </p:pic>
      <p:pic>
        <p:nvPicPr>
          <p:cNvPr id="44" name="Picture 43">
            <a:hlinkClick r:id="rId8"/>
          </p:cNvPr>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p:blipFill>
        <p:spPr>
          <a:xfrm>
            <a:off x="4679613" y="4495281"/>
            <a:ext cx="334800" cy="334800"/>
          </a:xfrm>
          <a:prstGeom prst="ellipse">
            <a:avLst/>
          </a:prstGeom>
          <a:ln w="12700">
            <a:solidFill>
              <a:schemeClr val="bg1"/>
            </a:solidFill>
          </a:ln>
        </p:spPr>
      </p:pic>
      <p:sp>
        <p:nvSpPr>
          <p:cNvPr id="5" name="Rectangle 4"/>
          <p:cNvSpPr/>
          <p:nvPr userDrawn="1"/>
        </p:nvSpPr>
        <p:spPr>
          <a:xfrm>
            <a:off x="828596" y="2690817"/>
            <a:ext cx="3829664" cy="2139047"/>
          </a:xfrm>
          <a:prstGeom prst="rect">
            <a:avLst/>
          </a:prstGeom>
        </p:spPr>
        <p:txBody>
          <a:bodyPr wrap="square">
            <a:spAutoFit/>
          </a:bodyPr>
          <a:lstStyle/>
          <a:p>
            <a:pPr>
              <a:lnSpc>
                <a:spcPct val="150000"/>
              </a:lnSpc>
              <a:spcAft>
                <a:spcPts val="1000"/>
              </a:spcAft>
            </a:pPr>
            <a:r>
              <a:rPr lang="en-GB" dirty="0">
                <a:solidFill>
                  <a:schemeClr val="bg1"/>
                </a:solidFill>
              </a:rPr>
              <a:t>PO Box 1309, 710 01 Heraklion, Greece</a:t>
            </a:r>
          </a:p>
          <a:p>
            <a:pPr>
              <a:lnSpc>
                <a:spcPct val="150000"/>
              </a:lnSpc>
              <a:spcAft>
                <a:spcPts val="1000"/>
              </a:spcAft>
            </a:pPr>
            <a:r>
              <a:rPr lang="de-DE" dirty="0">
                <a:solidFill>
                  <a:schemeClr val="bg1"/>
                </a:solidFill>
              </a:rPr>
              <a:t>Tel: +30 28 14 40 9710</a:t>
            </a:r>
          </a:p>
          <a:p>
            <a:pPr>
              <a:lnSpc>
                <a:spcPct val="150000"/>
              </a:lnSpc>
              <a:spcAft>
                <a:spcPts val="1000"/>
              </a:spcAft>
            </a:pPr>
            <a:r>
              <a:rPr lang="en-GB" dirty="0">
                <a:solidFill>
                  <a:schemeClr val="bg1"/>
                </a:solidFill>
                <a:hlinkClick r:id="rId10"/>
              </a:rPr>
              <a:t>info@enisa.europa.eu</a:t>
            </a:r>
            <a:endParaRPr lang="en-GB" dirty="0">
              <a:solidFill>
                <a:schemeClr val="bg1"/>
              </a:solidFill>
            </a:endParaRPr>
          </a:p>
          <a:p>
            <a:pPr>
              <a:lnSpc>
                <a:spcPct val="150000"/>
              </a:lnSpc>
              <a:spcAft>
                <a:spcPts val="1000"/>
              </a:spcAft>
            </a:pPr>
            <a:r>
              <a:rPr lang="en-GB" dirty="0">
                <a:solidFill>
                  <a:schemeClr val="bg1"/>
                </a:solidFill>
                <a:hlinkClick r:id="rId11"/>
              </a:rPr>
              <a:t>www.enisa.europa.eu</a:t>
            </a:r>
            <a:endParaRPr lang="en-GB" dirty="0">
              <a:solidFill>
                <a:schemeClr val="bg1"/>
              </a:solidFill>
            </a:endParaRPr>
          </a:p>
        </p:txBody>
      </p:sp>
      <p:sp>
        <p:nvSpPr>
          <p:cNvPr id="10" name="Freeform 5"/>
          <p:cNvSpPr>
            <a:spLocks noEditPoints="1"/>
          </p:cNvSpPr>
          <p:nvPr userDrawn="1"/>
        </p:nvSpPr>
        <p:spPr bwMode="auto">
          <a:xfrm>
            <a:off x="436686" y="3931037"/>
            <a:ext cx="346814" cy="240276"/>
          </a:xfrm>
          <a:custGeom>
            <a:avLst/>
            <a:gdLst>
              <a:gd name="T0" fmla="*/ 224 w 256"/>
              <a:gd name="T1" fmla="*/ 0 h 176"/>
              <a:gd name="T2" fmla="*/ 32 w 256"/>
              <a:gd name="T3" fmla="*/ 0 h 176"/>
              <a:gd name="T4" fmla="*/ 0 w 256"/>
              <a:gd name="T5" fmla="*/ 32 h 176"/>
              <a:gd name="T6" fmla="*/ 0 w 256"/>
              <a:gd name="T7" fmla="*/ 144 h 176"/>
              <a:gd name="T8" fmla="*/ 32 w 256"/>
              <a:gd name="T9" fmla="*/ 176 h 176"/>
              <a:gd name="T10" fmla="*/ 224 w 256"/>
              <a:gd name="T11" fmla="*/ 176 h 176"/>
              <a:gd name="T12" fmla="*/ 256 w 256"/>
              <a:gd name="T13" fmla="*/ 144 h 176"/>
              <a:gd name="T14" fmla="*/ 256 w 256"/>
              <a:gd name="T15" fmla="*/ 32 h 176"/>
              <a:gd name="T16" fmla="*/ 224 w 256"/>
              <a:gd name="T17" fmla="*/ 0 h 176"/>
              <a:gd name="T18" fmla="*/ 79 w 256"/>
              <a:gd name="T19" fmla="*/ 112 h 176"/>
              <a:gd name="T20" fmla="*/ 29 w 256"/>
              <a:gd name="T21" fmla="*/ 158 h 176"/>
              <a:gd name="T22" fmla="*/ 24 w 256"/>
              <a:gd name="T23" fmla="*/ 160 h 176"/>
              <a:gd name="T24" fmla="*/ 18 w 256"/>
              <a:gd name="T25" fmla="*/ 157 h 176"/>
              <a:gd name="T26" fmla="*/ 19 w 256"/>
              <a:gd name="T27" fmla="*/ 146 h 176"/>
              <a:gd name="T28" fmla="*/ 68 w 256"/>
              <a:gd name="T29" fmla="*/ 100 h 176"/>
              <a:gd name="T30" fmla="*/ 80 w 256"/>
              <a:gd name="T31" fmla="*/ 101 h 176"/>
              <a:gd name="T32" fmla="*/ 79 w 256"/>
              <a:gd name="T33" fmla="*/ 112 h 176"/>
              <a:gd name="T34" fmla="*/ 238 w 256"/>
              <a:gd name="T35" fmla="*/ 157 h 176"/>
              <a:gd name="T36" fmla="*/ 232 w 256"/>
              <a:gd name="T37" fmla="*/ 160 h 176"/>
              <a:gd name="T38" fmla="*/ 227 w 256"/>
              <a:gd name="T39" fmla="*/ 158 h 176"/>
              <a:gd name="T40" fmla="*/ 177 w 256"/>
              <a:gd name="T41" fmla="*/ 112 h 176"/>
              <a:gd name="T42" fmla="*/ 176 w 256"/>
              <a:gd name="T43" fmla="*/ 101 h 176"/>
              <a:gd name="T44" fmla="*/ 188 w 256"/>
              <a:gd name="T45" fmla="*/ 100 h 176"/>
              <a:gd name="T46" fmla="*/ 237 w 256"/>
              <a:gd name="T47" fmla="*/ 146 h 176"/>
              <a:gd name="T48" fmla="*/ 238 w 256"/>
              <a:gd name="T49" fmla="*/ 157 h 176"/>
              <a:gd name="T50" fmla="*/ 235 w 256"/>
              <a:gd name="T51" fmla="*/ 37 h 176"/>
              <a:gd name="T52" fmla="*/ 147 w 256"/>
              <a:gd name="T53" fmla="*/ 107 h 176"/>
              <a:gd name="T54" fmla="*/ 128 w 256"/>
              <a:gd name="T55" fmla="*/ 114 h 176"/>
              <a:gd name="T56" fmla="*/ 109 w 256"/>
              <a:gd name="T57" fmla="*/ 107 h 176"/>
              <a:gd name="T58" fmla="*/ 21 w 256"/>
              <a:gd name="T59" fmla="*/ 37 h 176"/>
              <a:gd name="T60" fmla="*/ 19 w 256"/>
              <a:gd name="T61" fmla="*/ 21 h 176"/>
              <a:gd name="T62" fmla="*/ 35 w 256"/>
              <a:gd name="T63" fmla="*/ 19 h 176"/>
              <a:gd name="T64" fmla="*/ 124 w 256"/>
              <a:gd name="T65" fmla="*/ 88 h 176"/>
              <a:gd name="T66" fmla="*/ 128 w 256"/>
              <a:gd name="T67" fmla="*/ 90 h 176"/>
              <a:gd name="T68" fmla="*/ 132 w 256"/>
              <a:gd name="T69" fmla="*/ 88 h 176"/>
              <a:gd name="T70" fmla="*/ 221 w 256"/>
              <a:gd name="T71" fmla="*/ 19 h 176"/>
              <a:gd name="T72" fmla="*/ 237 w 256"/>
              <a:gd name="T73" fmla="*/ 21 h 176"/>
              <a:gd name="T74" fmla="*/ 235 w 256"/>
              <a:gd name="T75" fmla="*/ 3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6" h="176">
                <a:moveTo>
                  <a:pt x="224" y="0"/>
                </a:moveTo>
                <a:cubicBezTo>
                  <a:pt x="32" y="0"/>
                  <a:pt x="32" y="0"/>
                  <a:pt x="32" y="0"/>
                </a:cubicBezTo>
                <a:cubicBezTo>
                  <a:pt x="14" y="0"/>
                  <a:pt x="0" y="14"/>
                  <a:pt x="0" y="32"/>
                </a:cubicBezTo>
                <a:cubicBezTo>
                  <a:pt x="0" y="144"/>
                  <a:pt x="0" y="144"/>
                  <a:pt x="0" y="144"/>
                </a:cubicBezTo>
                <a:cubicBezTo>
                  <a:pt x="0" y="162"/>
                  <a:pt x="14" y="176"/>
                  <a:pt x="32" y="176"/>
                </a:cubicBezTo>
                <a:cubicBezTo>
                  <a:pt x="224" y="176"/>
                  <a:pt x="224" y="176"/>
                  <a:pt x="224" y="176"/>
                </a:cubicBezTo>
                <a:cubicBezTo>
                  <a:pt x="242" y="176"/>
                  <a:pt x="256" y="162"/>
                  <a:pt x="256" y="144"/>
                </a:cubicBezTo>
                <a:cubicBezTo>
                  <a:pt x="256" y="32"/>
                  <a:pt x="256" y="32"/>
                  <a:pt x="256" y="32"/>
                </a:cubicBezTo>
                <a:cubicBezTo>
                  <a:pt x="256" y="14"/>
                  <a:pt x="242" y="0"/>
                  <a:pt x="224" y="0"/>
                </a:cubicBezTo>
                <a:close/>
                <a:moveTo>
                  <a:pt x="79" y="112"/>
                </a:moveTo>
                <a:cubicBezTo>
                  <a:pt x="29" y="158"/>
                  <a:pt x="29" y="158"/>
                  <a:pt x="29" y="158"/>
                </a:cubicBezTo>
                <a:cubicBezTo>
                  <a:pt x="28" y="159"/>
                  <a:pt x="26" y="160"/>
                  <a:pt x="24" y="160"/>
                </a:cubicBezTo>
                <a:cubicBezTo>
                  <a:pt x="22" y="160"/>
                  <a:pt x="20" y="159"/>
                  <a:pt x="18" y="157"/>
                </a:cubicBezTo>
                <a:cubicBezTo>
                  <a:pt x="15" y="154"/>
                  <a:pt x="15" y="149"/>
                  <a:pt x="19" y="146"/>
                </a:cubicBezTo>
                <a:cubicBezTo>
                  <a:pt x="68" y="100"/>
                  <a:pt x="68" y="100"/>
                  <a:pt x="68" y="100"/>
                </a:cubicBezTo>
                <a:cubicBezTo>
                  <a:pt x="72" y="97"/>
                  <a:pt x="77" y="97"/>
                  <a:pt x="80" y="101"/>
                </a:cubicBezTo>
                <a:cubicBezTo>
                  <a:pt x="83" y="104"/>
                  <a:pt x="83" y="109"/>
                  <a:pt x="79" y="112"/>
                </a:cubicBezTo>
                <a:close/>
                <a:moveTo>
                  <a:pt x="238" y="157"/>
                </a:moveTo>
                <a:cubicBezTo>
                  <a:pt x="236" y="159"/>
                  <a:pt x="234" y="160"/>
                  <a:pt x="232" y="160"/>
                </a:cubicBezTo>
                <a:cubicBezTo>
                  <a:pt x="230" y="160"/>
                  <a:pt x="228" y="159"/>
                  <a:pt x="227" y="158"/>
                </a:cubicBezTo>
                <a:cubicBezTo>
                  <a:pt x="177" y="112"/>
                  <a:pt x="177" y="112"/>
                  <a:pt x="177" y="112"/>
                </a:cubicBezTo>
                <a:cubicBezTo>
                  <a:pt x="173" y="109"/>
                  <a:pt x="173" y="104"/>
                  <a:pt x="176" y="101"/>
                </a:cubicBezTo>
                <a:cubicBezTo>
                  <a:pt x="179" y="97"/>
                  <a:pt x="184" y="97"/>
                  <a:pt x="188" y="100"/>
                </a:cubicBezTo>
                <a:cubicBezTo>
                  <a:pt x="237" y="146"/>
                  <a:pt x="237" y="146"/>
                  <a:pt x="237" y="146"/>
                </a:cubicBezTo>
                <a:cubicBezTo>
                  <a:pt x="241" y="149"/>
                  <a:pt x="241" y="154"/>
                  <a:pt x="238" y="157"/>
                </a:cubicBezTo>
                <a:close/>
                <a:moveTo>
                  <a:pt x="235" y="37"/>
                </a:moveTo>
                <a:cubicBezTo>
                  <a:pt x="147" y="107"/>
                  <a:pt x="147" y="107"/>
                  <a:pt x="147" y="107"/>
                </a:cubicBezTo>
                <a:cubicBezTo>
                  <a:pt x="141" y="112"/>
                  <a:pt x="135" y="114"/>
                  <a:pt x="128" y="114"/>
                </a:cubicBezTo>
                <a:cubicBezTo>
                  <a:pt x="121" y="114"/>
                  <a:pt x="115" y="112"/>
                  <a:pt x="109" y="107"/>
                </a:cubicBezTo>
                <a:cubicBezTo>
                  <a:pt x="21" y="37"/>
                  <a:pt x="21" y="37"/>
                  <a:pt x="21" y="37"/>
                </a:cubicBezTo>
                <a:cubicBezTo>
                  <a:pt x="15" y="33"/>
                  <a:pt x="14" y="26"/>
                  <a:pt x="19" y="21"/>
                </a:cubicBezTo>
                <a:cubicBezTo>
                  <a:pt x="23" y="15"/>
                  <a:pt x="30" y="14"/>
                  <a:pt x="35" y="19"/>
                </a:cubicBezTo>
                <a:cubicBezTo>
                  <a:pt x="124" y="88"/>
                  <a:pt x="124" y="88"/>
                  <a:pt x="124" y="88"/>
                </a:cubicBezTo>
                <a:cubicBezTo>
                  <a:pt x="125" y="89"/>
                  <a:pt x="126" y="90"/>
                  <a:pt x="128" y="90"/>
                </a:cubicBezTo>
                <a:cubicBezTo>
                  <a:pt x="130" y="90"/>
                  <a:pt x="131" y="89"/>
                  <a:pt x="132" y="88"/>
                </a:cubicBezTo>
                <a:cubicBezTo>
                  <a:pt x="221" y="19"/>
                  <a:pt x="221" y="19"/>
                  <a:pt x="221" y="19"/>
                </a:cubicBezTo>
                <a:cubicBezTo>
                  <a:pt x="226" y="14"/>
                  <a:pt x="233" y="15"/>
                  <a:pt x="237" y="21"/>
                </a:cubicBezTo>
                <a:cubicBezTo>
                  <a:pt x="242" y="26"/>
                  <a:pt x="241" y="33"/>
                  <a:pt x="235" y="3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9"/>
          <p:cNvSpPr>
            <a:spLocks noEditPoints="1"/>
          </p:cNvSpPr>
          <p:nvPr userDrawn="1"/>
        </p:nvSpPr>
        <p:spPr bwMode="auto">
          <a:xfrm>
            <a:off x="438254" y="2773381"/>
            <a:ext cx="343679" cy="343679"/>
          </a:xfrm>
          <a:custGeom>
            <a:avLst/>
            <a:gdLst>
              <a:gd name="T0" fmla="*/ 192 w 224"/>
              <a:gd name="T1" fmla="*/ 80 h 224"/>
              <a:gd name="T2" fmla="*/ 192 w 224"/>
              <a:gd name="T3" fmla="*/ 16 h 224"/>
              <a:gd name="T4" fmla="*/ 160 w 224"/>
              <a:gd name="T5" fmla="*/ 16 h 224"/>
              <a:gd name="T6" fmla="*/ 160 w 224"/>
              <a:gd name="T7" fmla="*/ 48 h 224"/>
              <a:gd name="T8" fmla="*/ 112 w 224"/>
              <a:gd name="T9" fmla="*/ 0 h 224"/>
              <a:gd name="T10" fmla="*/ 0 w 224"/>
              <a:gd name="T11" fmla="*/ 112 h 224"/>
              <a:gd name="T12" fmla="*/ 16 w 224"/>
              <a:gd name="T13" fmla="*/ 132 h 224"/>
              <a:gd name="T14" fmla="*/ 16 w 224"/>
              <a:gd name="T15" fmla="*/ 208 h 224"/>
              <a:gd name="T16" fmla="*/ 32 w 224"/>
              <a:gd name="T17" fmla="*/ 224 h 224"/>
              <a:gd name="T18" fmla="*/ 192 w 224"/>
              <a:gd name="T19" fmla="*/ 224 h 224"/>
              <a:gd name="T20" fmla="*/ 208 w 224"/>
              <a:gd name="T21" fmla="*/ 208 h 224"/>
              <a:gd name="T22" fmla="*/ 208 w 224"/>
              <a:gd name="T23" fmla="*/ 132 h 224"/>
              <a:gd name="T24" fmla="*/ 224 w 224"/>
              <a:gd name="T25" fmla="*/ 112 h 224"/>
              <a:gd name="T26" fmla="*/ 192 w 224"/>
              <a:gd name="T27" fmla="*/ 80 h 224"/>
              <a:gd name="T28" fmla="*/ 192 w 224"/>
              <a:gd name="T29" fmla="*/ 208 h 224"/>
              <a:gd name="T30" fmla="*/ 144 w 224"/>
              <a:gd name="T31" fmla="*/ 208 h 224"/>
              <a:gd name="T32" fmla="*/ 144 w 224"/>
              <a:gd name="T33" fmla="*/ 112 h 224"/>
              <a:gd name="T34" fmla="*/ 80 w 224"/>
              <a:gd name="T35" fmla="*/ 112 h 224"/>
              <a:gd name="T36" fmla="*/ 80 w 224"/>
              <a:gd name="T37" fmla="*/ 208 h 224"/>
              <a:gd name="T38" fmla="*/ 32 w 224"/>
              <a:gd name="T39" fmla="*/ 208 h 224"/>
              <a:gd name="T40" fmla="*/ 32 w 224"/>
              <a:gd name="T41" fmla="*/ 116 h 224"/>
              <a:gd name="T42" fmla="*/ 112 w 224"/>
              <a:gd name="T43" fmla="*/ 36 h 224"/>
              <a:gd name="T44" fmla="*/ 192 w 224"/>
              <a:gd name="T45" fmla="*/ 116 h 224"/>
              <a:gd name="T46" fmla="*/ 192 w 224"/>
              <a:gd name="T47" fmla="*/ 2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4" h="224">
                <a:moveTo>
                  <a:pt x="192" y="80"/>
                </a:moveTo>
                <a:cubicBezTo>
                  <a:pt x="192" y="16"/>
                  <a:pt x="192" y="16"/>
                  <a:pt x="192" y="16"/>
                </a:cubicBezTo>
                <a:cubicBezTo>
                  <a:pt x="160" y="16"/>
                  <a:pt x="160" y="16"/>
                  <a:pt x="160" y="16"/>
                </a:cubicBezTo>
                <a:cubicBezTo>
                  <a:pt x="160" y="48"/>
                  <a:pt x="160" y="48"/>
                  <a:pt x="160" y="48"/>
                </a:cubicBezTo>
                <a:cubicBezTo>
                  <a:pt x="112" y="0"/>
                  <a:pt x="112" y="0"/>
                  <a:pt x="112" y="0"/>
                </a:cubicBezTo>
                <a:cubicBezTo>
                  <a:pt x="0" y="112"/>
                  <a:pt x="0" y="112"/>
                  <a:pt x="0" y="112"/>
                </a:cubicBezTo>
                <a:cubicBezTo>
                  <a:pt x="16" y="132"/>
                  <a:pt x="16" y="132"/>
                  <a:pt x="16" y="132"/>
                </a:cubicBezTo>
                <a:cubicBezTo>
                  <a:pt x="16" y="208"/>
                  <a:pt x="16" y="208"/>
                  <a:pt x="16" y="208"/>
                </a:cubicBezTo>
                <a:cubicBezTo>
                  <a:pt x="16" y="217"/>
                  <a:pt x="23" y="224"/>
                  <a:pt x="32" y="224"/>
                </a:cubicBezTo>
                <a:cubicBezTo>
                  <a:pt x="192" y="224"/>
                  <a:pt x="192" y="224"/>
                  <a:pt x="192" y="224"/>
                </a:cubicBezTo>
                <a:cubicBezTo>
                  <a:pt x="201" y="224"/>
                  <a:pt x="208" y="217"/>
                  <a:pt x="208" y="208"/>
                </a:cubicBezTo>
                <a:cubicBezTo>
                  <a:pt x="208" y="132"/>
                  <a:pt x="208" y="132"/>
                  <a:pt x="208" y="132"/>
                </a:cubicBezTo>
                <a:cubicBezTo>
                  <a:pt x="224" y="112"/>
                  <a:pt x="224" y="112"/>
                  <a:pt x="224" y="112"/>
                </a:cubicBezTo>
                <a:lnTo>
                  <a:pt x="192" y="80"/>
                </a:lnTo>
                <a:close/>
                <a:moveTo>
                  <a:pt x="192" y="208"/>
                </a:moveTo>
                <a:cubicBezTo>
                  <a:pt x="144" y="208"/>
                  <a:pt x="144" y="208"/>
                  <a:pt x="144" y="208"/>
                </a:cubicBezTo>
                <a:cubicBezTo>
                  <a:pt x="144" y="112"/>
                  <a:pt x="144" y="112"/>
                  <a:pt x="144" y="112"/>
                </a:cubicBezTo>
                <a:cubicBezTo>
                  <a:pt x="80" y="112"/>
                  <a:pt x="80" y="112"/>
                  <a:pt x="80" y="112"/>
                </a:cubicBezTo>
                <a:cubicBezTo>
                  <a:pt x="80" y="208"/>
                  <a:pt x="80" y="208"/>
                  <a:pt x="80" y="208"/>
                </a:cubicBezTo>
                <a:cubicBezTo>
                  <a:pt x="32" y="208"/>
                  <a:pt x="32" y="208"/>
                  <a:pt x="32" y="208"/>
                </a:cubicBezTo>
                <a:cubicBezTo>
                  <a:pt x="32" y="116"/>
                  <a:pt x="32" y="116"/>
                  <a:pt x="32" y="116"/>
                </a:cubicBezTo>
                <a:cubicBezTo>
                  <a:pt x="112" y="36"/>
                  <a:pt x="112" y="36"/>
                  <a:pt x="112" y="36"/>
                </a:cubicBezTo>
                <a:cubicBezTo>
                  <a:pt x="192" y="116"/>
                  <a:pt x="192" y="116"/>
                  <a:pt x="192" y="116"/>
                </a:cubicBezTo>
                <a:lnTo>
                  <a:pt x="192" y="20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6" name="Group 12"/>
          <p:cNvGrpSpPr>
            <a:grpSpLocks noChangeAspect="1"/>
          </p:cNvGrpSpPr>
          <p:nvPr userDrawn="1"/>
        </p:nvGrpSpPr>
        <p:grpSpPr bwMode="auto">
          <a:xfrm>
            <a:off x="429076" y="3312133"/>
            <a:ext cx="362034" cy="362637"/>
            <a:chOff x="2567" y="1875"/>
            <a:chExt cx="600" cy="601"/>
          </a:xfrm>
          <a:solidFill>
            <a:schemeClr val="accent1"/>
          </a:solidFill>
        </p:grpSpPr>
        <p:sp>
          <p:nvSpPr>
            <p:cNvPr id="18" name="Freeform 13"/>
            <p:cNvSpPr>
              <a:spLocks/>
            </p:cNvSpPr>
            <p:nvPr userDrawn="1"/>
          </p:nvSpPr>
          <p:spPr bwMode="auto">
            <a:xfrm>
              <a:off x="2567" y="1952"/>
              <a:ext cx="523" cy="524"/>
            </a:xfrm>
            <a:custGeom>
              <a:avLst/>
              <a:gdLst>
                <a:gd name="T0" fmla="*/ 215 w 219"/>
                <a:gd name="T1" fmla="*/ 188 h 219"/>
                <a:gd name="T2" fmla="*/ 219 w 219"/>
                <a:gd name="T3" fmla="*/ 179 h 219"/>
                <a:gd name="T4" fmla="*/ 215 w 219"/>
                <a:gd name="T5" fmla="*/ 171 h 219"/>
                <a:gd name="T6" fmla="*/ 181 w 219"/>
                <a:gd name="T7" fmla="*/ 136 h 219"/>
                <a:gd name="T8" fmla="*/ 172 w 219"/>
                <a:gd name="T9" fmla="*/ 132 h 219"/>
                <a:gd name="T10" fmla="*/ 164 w 219"/>
                <a:gd name="T11" fmla="*/ 136 h 219"/>
                <a:gd name="T12" fmla="*/ 150 w 219"/>
                <a:gd name="T13" fmla="*/ 149 h 219"/>
                <a:gd name="T14" fmla="*/ 93 w 219"/>
                <a:gd name="T15" fmla="*/ 126 h 219"/>
                <a:gd name="T16" fmla="*/ 70 w 219"/>
                <a:gd name="T17" fmla="*/ 69 h 219"/>
                <a:gd name="T18" fmla="*/ 83 w 219"/>
                <a:gd name="T19" fmla="*/ 55 h 219"/>
                <a:gd name="T20" fmla="*/ 87 w 219"/>
                <a:gd name="T21" fmla="*/ 47 h 219"/>
                <a:gd name="T22" fmla="*/ 83 w 219"/>
                <a:gd name="T23" fmla="*/ 38 h 219"/>
                <a:gd name="T24" fmla="*/ 48 w 219"/>
                <a:gd name="T25" fmla="*/ 4 h 219"/>
                <a:gd name="T26" fmla="*/ 40 w 219"/>
                <a:gd name="T27" fmla="*/ 0 h 219"/>
                <a:gd name="T28" fmla="*/ 31 w 219"/>
                <a:gd name="T29" fmla="*/ 4 h 219"/>
                <a:gd name="T30" fmla="*/ 17 w 219"/>
                <a:gd name="T31" fmla="*/ 17 h 219"/>
                <a:gd name="T32" fmla="*/ 17 w 219"/>
                <a:gd name="T33" fmla="*/ 17 h 219"/>
                <a:gd name="T34" fmla="*/ 70 w 219"/>
                <a:gd name="T35" fmla="*/ 149 h 219"/>
                <a:gd name="T36" fmla="*/ 202 w 219"/>
                <a:gd name="T37" fmla="*/ 202 h 219"/>
                <a:gd name="T38" fmla="*/ 202 w 219"/>
                <a:gd name="T39" fmla="*/ 202 h 219"/>
                <a:gd name="T40" fmla="*/ 215 w 219"/>
                <a:gd name="T41" fmla="*/ 18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9" h="219">
                  <a:moveTo>
                    <a:pt x="215" y="188"/>
                  </a:moveTo>
                  <a:cubicBezTo>
                    <a:pt x="218" y="186"/>
                    <a:pt x="219" y="183"/>
                    <a:pt x="219" y="179"/>
                  </a:cubicBezTo>
                  <a:cubicBezTo>
                    <a:pt x="219" y="176"/>
                    <a:pt x="218" y="173"/>
                    <a:pt x="215" y="171"/>
                  </a:cubicBezTo>
                  <a:cubicBezTo>
                    <a:pt x="181" y="136"/>
                    <a:pt x="181" y="136"/>
                    <a:pt x="181" y="136"/>
                  </a:cubicBezTo>
                  <a:cubicBezTo>
                    <a:pt x="179" y="134"/>
                    <a:pt x="176" y="132"/>
                    <a:pt x="172" y="132"/>
                  </a:cubicBezTo>
                  <a:cubicBezTo>
                    <a:pt x="169" y="132"/>
                    <a:pt x="166" y="134"/>
                    <a:pt x="164" y="136"/>
                  </a:cubicBezTo>
                  <a:cubicBezTo>
                    <a:pt x="150" y="149"/>
                    <a:pt x="150" y="149"/>
                    <a:pt x="150" y="149"/>
                  </a:cubicBezTo>
                  <a:cubicBezTo>
                    <a:pt x="144" y="155"/>
                    <a:pt x="115" y="149"/>
                    <a:pt x="93" y="126"/>
                  </a:cubicBezTo>
                  <a:cubicBezTo>
                    <a:pt x="70" y="104"/>
                    <a:pt x="64" y="75"/>
                    <a:pt x="70" y="69"/>
                  </a:cubicBezTo>
                  <a:cubicBezTo>
                    <a:pt x="83" y="55"/>
                    <a:pt x="83" y="55"/>
                    <a:pt x="83" y="55"/>
                  </a:cubicBezTo>
                  <a:cubicBezTo>
                    <a:pt x="85" y="53"/>
                    <a:pt x="87" y="50"/>
                    <a:pt x="87" y="47"/>
                  </a:cubicBezTo>
                  <a:cubicBezTo>
                    <a:pt x="87" y="43"/>
                    <a:pt x="85" y="40"/>
                    <a:pt x="83" y="38"/>
                  </a:cubicBezTo>
                  <a:cubicBezTo>
                    <a:pt x="48" y="4"/>
                    <a:pt x="48" y="4"/>
                    <a:pt x="48" y="4"/>
                  </a:cubicBezTo>
                  <a:cubicBezTo>
                    <a:pt x="46" y="1"/>
                    <a:pt x="43" y="0"/>
                    <a:pt x="40" y="0"/>
                  </a:cubicBezTo>
                  <a:cubicBezTo>
                    <a:pt x="36" y="0"/>
                    <a:pt x="33" y="1"/>
                    <a:pt x="31" y="4"/>
                  </a:cubicBezTo>
                  <a:cubicBezTo>
                    <a:pt x="17" y="17"/>
                    <a:pt x="17" y="17"/>
                    <a:pt x="17" y="17"/>
                  </a:cubicBezTo>
                  <a:cubicBezTo>
                    <a:pt x="17" y="17"/>
                    <a:pt x="17" y="17"/>
                    <a:pt x="17" y="17"/>
                  </a:cubicBezTo>
                  <a:cubicBezTo>
                    <a:pt x="0" y="37"/>
                    <a:pt x="19" y="99"/>
                    <a:pt x="70" y="149"/>
                  </a:cubicBezTo>
                  <a:cubicBezTo>
                    <a:pt x="120" y="200"/>
                    <a:pt x="182" y="219"/>
                    <a:pt x="202" y="202"/>
                  </a:cubicBezTo>
                  <a:cubicBezTo>
                    <a:pt x="202" y="202"/>
                    <a:pt x="202" y="202"/>
                    <a:pt x="202" y="202"/>
                  </a:cubicBezTo>
                  <a:lnTo>
                    <a:pt x="215"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4"/>
            <p:cNvSpPr>
              <a:spLocks noEditPoints="1"/>
            </p:cNvSpPr>
            <p:nvPr userDrawn="1"/>
          </p:nvSpPr>
          <p:spPr bwMode="auto">
            <a:xfrm>
              <a:off x="2842" y="1875"/>
              <a:ext cx="325" cy="326"/>
            </a:xfrm>
            <a:custGeom>
              <a:avLst/>
              <a:gdLst>
                <a:gd name="T0" fmla="*/ 12 w 136"/>
                <a:gd name="T1" fmla="*/ 0 h 136"/>
                <a:gd name="T2" fmla="*/ 0 w 136"/>
                <a:gd name="T3" fmla="*/ 12 h 136"/>
                <a:gd name="T4" fmla="*/ 12 w 136"/>
                <a:gd name="T5" fmla="*/ 24 h 136"/>
                <a:gd name="T6" fmla="*/ 83 w 136"/>
                <a:gd name="T7" fmla="*/ 53 h 136"/>
                <a:gd name="T8" fmla="*/ 112 w 136"/>
                <a:gd name="T9" fmla="*/ 124 h 136"/>
                <a:gd name="T10" fmla="*/ 124 w 136"/>
                <a:gd name="T11" fmla="*/ 136 h 136"/>
                <a:gd name="T12" fmla="*/ 136 w 136"/>
                <a:gd name="T13" fmla="*/ 124 h 136"/>
                <a:gd name="T14" fmla="*/ 12 w 136"/>
                <a:gd name="T15" fmla="*/ 0 h 136"/>
                <a:gd name="T16" fmla="*/ 12 w 136"/>
                <a:gd name="T17" fmla="*/ 50 h 136"/>
                <a:gd name="T18" fmla="*/ 0 w 136"/>
                <a:gd name="T19" fmla="*/ 62 h 136"/>
                <a:gd name="T20" fmla="*/ 12 w 136"/>
                <a:gd name="T21" fmla="*/ 74 h 136"/>
                <a:gd name="T22" fmla="*/ 47 w 136"/>
                <a:gd name="T23" fmla="*/ 89 h 136"/>
                <a:gd name="T24" fmla="*/ 62 w 136"/>
                <a:gd name="T25" fmla="*/ 124 h 136"/>
                <a:gd name="T26" fmla="*/ 74 w 136"/>
                <a:gd name="T27" fmla="*/ 136 h 136"/>
                <a:gd name="T28" fmla="*/ 86 w 136"/>
                <a:gd name="T29" fmla="*/ 124 h 136"/>
                <a:gd name="T30" fmla="*/ 12 w 136"/>
                <a:gd name="T31" fmla="*/ 5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6" h="136">
                  <a:moveTo>
                    <a:pt x="12" y="0"/>
                  </a:moveTo>
                  <a:cubicBezTo>
                    <a:pt x="5" y="0"/>
                    <a:pt x="0" y="5"/>
                    <a:pt x="0" y="12"/>
                  </a:cubicBezTo>
                  <a:cubicBezTo>
                    <a:pt x="0" y="19"/>
                    <a:pt x="5" y="24"/>
                    <a:pt x="12" y="24"/>
                  </a:cubicBezTo>
                  <a:cubicBezTo>
                    <a:pt x="40" y="24"/>
                    <a:pt x="65" y="35"/>
                    <a:pt x="83" y="53"/>
                  </a:cubicBezTo>
                  <a:cubicBezTo>
                    <a:pt x="101" y="71"/>
                    <a:pt x="112" y="96"/>
                    <a:pt x="112" y="124"/>
                  </a:cubicBezTo>
                  <a:cubicBezTo>
                    <a:pt x="112" y="131"/>
                    <a:pt x="117" y="136"/>
                    <a:pt x="124" y="136"/>
                  </a:cubicBezTo>
                  <a:cubicBezTo>
                    <a:pt x="131" y="136"/>
                    <a:pt x="136" y="131"/>
                    <a:pt x="136" y="124"/>
                  </a:cubicBezTo>
                  <a:cubicBezTo>
                    <a:pt x="136" y="56"/>
                    <a:pt x="80" y="0"/>
                    <a:pt x="12" y="0"/>
                  </a:cubicBezTo>
                  <a:close/>
                  <a:moveTo>
                    <a:pt x="12" y="50"/>
                  </a:moveTo>
                  <a:cubicBezTo>
                    <a:pt x="5" y="50"/>
                    <a:pt x="0" y="55"/>
                    <a:pt x="0" y="62"/>
                  </a:cubicBezTo>
                  <a:cubicBezTo>
                    <a:pt x="0" y="68"/>
                    <a:pt x="5" y="74"/>
                    <a:pt x="12" y="74"/>
                  </a:cubicBezTo>
                  <a:cubicBezTo>
                    <a:pt x="26" y="74"/>
                    <a:pt x="38" y="79"/>
                    <a:pt x="47" y="89"/>
                  </a:cubicBezTo>
                  <a:cubicBezTo>
                    <a:pt x="57" y="98"/>
                    <a:pt x="62" y="110"/>
                    <a:pt x="62" y="124"/>
                  </a:cubicBezTo>
                  <a:cubicBezTo>
                    <a:pt x="62" y="131"/>
                    <a:pt x="68" y="136"/>
                    <a:pt x="74" y="136"/>
                  </a:cubicBezTo>
                  <a:cubicBezTo>
                    <a:pt x="81" y="136"/>
                    <a:pt x="86" y="131"/>
                    <a:pt x="86" y="124"/>
                  </a:cubicBezTo>
                  <a:cubicBezTo>
                    <a:pt x="86" y="83"/>
                    <a:pt x="53" y="50"/>
                    <a:pt x="12"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3" name="Freeform 18"/>
          <p:cNvSpPr>
            <a:spLocks noEditPoints="1"/>
          </p:cNvSpPr>
          <p:nvPr userDrawn="1"/>
        </p:nvSpPr>
        <p:spPr bwMode="auto">
          <a:xfrm>
            <a:off x="429076" y="4415634"/>
            <a:ext cx="362034" cy="361093"/>
          </a:xfrm>
          <a:custGeom>
            <a:avLst/>
            <a:gdLst>
              <a:gd name="T0" fmla="*/ 80 w 160"/>
              <a:gd name="T1" fmla="*/ 0 h 160"/>
              <a:gd name="T2" fmla="*/ 0 w 160"/>
              <a:gd name="T3" fmla="*/ 80 h 160"/>
              <a:gd name="T4" fmla="*/ 80 w 160"/>
              <a:gd name="T5" fmla="*/ 160 h 160"/>
              <a:gd name="T6" fmla="*/ 160 w 160"/>
              <a:gd name="T7" fmla="*/ 80 h 160"/>
              <a:gd name="T8" fmla="*/ 80 w 160"/>
              <a:gd name="T9" fmla="*/ 0 h 160"/>
              <a:gd name="T10" fmla="*/ 136 w 160"/>
              <a:gd name="T11" fmla="*/ 48 h 160"/>
              <a:gd name="T12" fmla="*/ 116 w 160"/>
              <a:gd name="T13" fmla="*/ 48 h 160"/>
              <a:gd name="T14" fmla="*/ 106 w 160"/>
              <a:gd name="T15" fmla="*/ 21 h 160"/>
              <a:gd name="T16" fmla="*/ 136 w 160"/>
              <a:gd name="T17" fmla="*/ 48 h 160"/>
              <a:gd name="T18" fmla="*/ 145 w 160"/>
              <a:gd name="T19" fmla="*/ 80 h 160"/>
              <a:gd name="T20" fmla="*/ 143 w 160"/>
              <a:gd name="T21" fmla="*/ 96 h 160"/>
              <a:gd name="T22" fmla="*/ 119 w 160"/>
              <a:gd name="T23" fmla="*/ 96 h 160"/>
              <a:gd name="T24" fmla="*/ 120 w 160"/>
              <a:gd name="T25" fmla="*/ 80 h 160"/>
              <a:gd name="T26" fmla="*/ 119 w 160"/>
              <a:gd name="T27" fmla="*/ 64 h 160"/>
              <a:gd name="T28" fmla="*/ 143 w 160"/>
              <a:gd name="T29" fmla="*/ 64 h 160"/>
              <a:gd name="T30" fmla="*/ 145 w 160"/>
              <a:gd name="T31" fmla="*/ 80 h 160"/>
              <a:gd name="T32" fmla="*/ 80 w 160"/>
              <a:gd name="T33" fmla="*/ 143 h 160"/>
              <a:gd name="T34" fmla="*/ 59 w 160"/>
              <a:gd name="T35" fmla="*/ 112 h 160"/>
              <a:gd name="T36" fmla="*/ 101 w 160"/>
              <a:gd name="T37" fmla="*/ 112 h 160"/>
              <a:gd name="T38" fmla="*/ 80 w 160"/>
              <a:gd name="T39" fmla="*/ 143 h 160"/>
              <a:gd name="T40" fmla="*/ 56 w 160"/>
              <a:gd name="T41" fmla="*/ 96 h 160"/>
              <a:gd name="T42" fmla="*/ 55 w 160"/>
              <a:gd name="T43" fmla="*/ 80 h 160"/>
              <a:gd name="T44" fmla="*/ 56 w 160"/>
              <a:gd name="T45" fmla="*/ 64 h 160"/>
              <a:gd name="T46" fmla="*/ 104 w 160"/>
              <a:gd name="T47" fmla="*/ 64 h 160"/>
              <a:gd name="T48" fmla="*/ 105 w 160"/>
              <a:gd name="T49" fmla="*/ 80 h 160"/>
              <a:gd name="T50" fmla="*/ 104 w 160"/>
              <a:gd name="T51" fmla="*/ 96 h 160"/>
              <a:gd name="T52" fmla="*/ 56 w 160"/>
              <a:gd name="T53" fmla="*/ 96 h 160"/>
              <a:gd name="T54" fmla="*/ 15 w 160"/>
              <a:gd name="T55" fmla="*/ 80 h 160"/>
              <a:gd name="T56" fmla="*/ 17 w 160"/>
              <a:gd name="T57" fmla="*/ 64 h 160"/>
              <a:gd name="T58" fmla="*/ 41 w 160"/>
              <a:gd name="T59" fmla="*/ 64 h 160"/>
              <a:gd name="T60" fmla="*/ 40 w 160"/>
              <a:gd name="T61" fmla="*/ 80 h 160"/>
              <a:gd name="T62" fmla="*/ 41 w 160"/>
              <a:gd name="T63" fmla="*/ 96 h 160"/>
              <a:gd name="T64" fmla="*/ 17 w 160"/>
              <a:gd name="T65" fmla="*/ 96 h 160"/>
              <a:gd name="T66" fmla="*/ 15 w 160"/>
              <a:gd name="T67" fmla="*/ 80 h 160"/>
              <a:gd name="T68" fmla="*/ 80 w 160"/>
              <a:gd name="T69" fmla="*/ 17 h 160"/>
              <a:gd name="T70" fmla="*/ 101 w 160"/>
              <a:gd name="T71" fmla="*/ 48 h 160"/>
              <a:gd name="T72" fmla="*/ 59 w 160"/>
              <a:gd name="T73" fmla="*/ 48 h 160"/>
              <a:gd name="T74" fmla="*/ 80 w 160"/>
              <a:gd name="T75" fmla="*/ 17 h 160"/>
              <a:gd name="T76" fmla="*/ 54 w 160"/>
              <a:gd name="T77" fmla="*/ 21 h 160"/>
              <a:gd name="T78" fmla="*/ 44 w 160"/>
              <a:gd name="T79" fmla="*/ 48 h 160"/>
              <a:gd name="T80" fmla="*/ 24 w 160"/>
              <a:gd name="T81" fmla="*/ 48 h 160"/>
              <a:gd name="T82" fmla="*/ 54 w 160"/>
              <a:gd name="T83" fmla="*/ 21 h 160"/>
              <a:gd name="T84" fmla="*/ 24 w 160"/>
              <a:gd name="T85" fmla="*/ 112 h 160"/>
              <a:gd name="T86" fmla="*/ 44 w 160"/>
              <a:gd name="T87" fmla="*/ 112 h 160"/>
              <a:gd name="T88" fmla="*/ 54 w 160"/>
              <a:gd name="T89" fmla="*/ 139 h 160"/>
              <a:gd name="T90" fmla="*/ 24 w 160"/>
              <a:gd name="T91" fmla="*/ 112 h 160"/>
              <a:gd name="T92" fmla="*/ 106 w 160"/>
              <a:gd name="T93" fmla="*/ 139 h 160"/>
              <a:gd name="T94" fmla="*/ 116 w 160"/>
              <a:gd name="T95" fmla="*/ 112 h 160"/>
              <a:gd name="T96" fmla="*/ 136 w 160"/>
              <a:gd name="T97" fmla="*/ 112 h 160"/>
              <a:gd name="T98" fmla="*/ 106 w 160"/>
              <a:gd name="T99" fmla="*/ 1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0" h="160">
                <a:moveTo>
                  <a:pt x="80" y="0"/>
                </a:moveTo>
                <a:cubicBezTo>
                  <a:pt x="36" y="0"/>
                  <a:pt x="0" y="36"/>
                  <a:pt x="0" y="80"/>
                </a:cubicBezTo>
                <a:cubicBezTo>
                  <a:pt x="0" y="124"/>
                  <a:pt x="36" y="160"/>
                  <a:pt x="80" y="160"/>
                </a:cubicBezTo>
                <a:cubicBezTo>
                  <a:pt x="124" y="160"/>
                  <a:pt x="160" y="124"/>
                  <a:pt x="160" y="80"/>
                </a:cubicBezTo>
                <a:cubicBezTo>
                  <a:pt x="160" y="36"/>
                  <a:pt x="124" y="0"/>
                  <a:pt x="80" y="0"/>
                </a:cubicBezTo>
                <a:close/>
                <a:moveTo>
                  <a:pt x="136" y="48"/>
                </a:moveTo>
                <a:cubicBezTo>
                  <a:pt x="116" y="48"/>
                  <a:pt x="116" y="48"/>
                  <a:pt x="116" y="48"/>
                </a:cubicBezTo>
                <a:cubicBezTo>
                  <a:pt x="114" y="37"/>
                  <a:pt x="110" y="28"/>
                  <a:pt x="106" y="21"/>
                </a:cubicBezTo>
                <a:cubicBezTo>
                  <a:pt x="119" y="26"/>
                  <a:pt x="129" y="36"/>
                  <a:pt x="136" y="48"/>
                </a:cubicBezTo>
                <a:close/>
                <a:moveTo>
                  <a:pt x="145" y="80"/>
                </a:moveTo>
                <a:cubicBezTo>
                  <a:pt x="145" y="86"/>
                  <a:pt x="144" y="91"/>
                  <a:pt x="143" y="96"/>
                </a:cubicBezTo>
                <a:cubicBezTo>
                  <a:pt x="119" y="96"/>
                  <a:pt x="119" y="96"/>
                  <a:pt x="119" y="96"/>
                </a:cubicBezTo>
                <a:cubicBezTo>
                  <a:pt x="120" y="91"/>
                  <a:pt x="120" y="85"/>
                  <a:pt x="120" y="80"/>
                </a:cubicBezTo>
                <a:cubicBezTo>
                  <a:pt x="120" y="75"/>
                  <a:pt x="120" y="69"/>
                  <a:pt x="119" y="64"/>
                </a:cubicBezTo>
                <a:cubicBezTo>
                  <a:pt x="143" y="64"/>
                  <a:pt x="143" y="64"/>
                  <a:pt x="143" y="64"/>
                </a:cubicBezTo>
                <a:cubicBezTo>
                  <a:pt x="144" y="69"/>
                  <a:pt x="145" y="74"/>
                  <a:pt x="145" y="80"/>
                </a:cubicBezTo>
                <a:close/>
                <a:moveTo>
                  <a:pt x="80" y="143"/>
                </a:moveTo>
                <a:cubicBezTo>
                  <a:pt x="74" y="143"/>
                  <a:pt x="65" y="132"/>
                  <a:pt x="59" y="112"/>
                </a:cubicBezTo>
                <a:cubicBezTo>
                  <a:pt x="101" y="112"/>
                  <a:pt x="101" y="112"/>
                  <a:pt x="101" y="112"/>
                </a:cubicBezTo>
                <a:cubicBezTo>
                  <a:pt x="95" y="132"/>
                  <a:pt x="86" y="143"/>
                  <a:pt x="80" y="143"/>
                </a:cubicBezTo>
                <a:close/>
                <a:moveTo>
                  <a:pt x="56" y="96"/>
                </a:moveTo>
                <a:cubicBezTo>
                  <a:pt x="56" y="91"/>
                  <a:pt x="55" y="86"/>
                  <a:pt x="55" y="80"/>
                </a:cubicBezTo>
                <a:cubicBezTo>
                  <a:pt x="55" y="74"/>
                  <a:pt x="56" y="69"/>
                  <a:pt x="56" y="64"/>
                </a:cubicBezTo>
                <a:cubicBezTo>
                  <a:pt x="104" y="64"/>
                  <a:pt x="104" y="64"/>
                  <a:pt x="104" y="64"/>
                </a:cubicBezTo>
                <a:cubicBezTo>
                  <a:pt x="104" y="69"/>
                  <a:pt x="105" y="74"/>
                  <a:pt x="105" y="80"/>
                </a:cubicBezTo>
                <a:cubicBezTo>
                  <a:pt x="105" y="86"/>
                  <a:pt x="104" y="91"/>
                  <a:pt x="104" y="96"/>
                </a:cubicBezTo>
                <a:lnTo>
                  <a:pt x="56" y="96"/>
                </a:lnTo>
                <a:close/>
                <a:moveTo>
                  <a:pt x="15" y="80"/>
                </a:moveTo>
                <a:cubicBezTo>
                  <a:pt x="15" y="74"/>
                  <a:pt x="16" y="69"/>
                  <a:pt x="17" y="64"/>
                </a:cubicBezTo>
                <a:cubicBezTo>
                  <a:pt x="41" y="64"/>
                  <a:pt x="41" y="64"/>
                  <a:pt x="41" y="64"/>
                </a:cubicBezTo>
                <a:cubicBezTo>
                  <a:pt x="40" y="69"/>
                  <a:pt x="40" y="75"/>
                  <a:pt x="40" y="80"/>
                </a:cubicBezTo>
                <a:cubicBezTo>
                  <a:pt x="40" y="85"/>
                  <a:pt x="40" y="91"/>
                  <a:pt x="41" y="96"/>
                </a:cubicBezTo>
                <a:cubicBezTo>
                  <a:pt x="17" y="96"/>
                  <a:pt x="17" y="96"/>
                  <a:pt x="17" y="96"/>
                </a:cubicBezTo>
                <a:cubicBezTo>
                  <a:pt x="16" y="91"/>
                  <a:pt x="15" y="86"/>
                  <a:pt x="15" y="80"/>
                </a:cubicBezTo>
                <a:close/>
                <a:moveTo>
                  <a:pt x="80" y="17"/>
                </a:moveTo>
                <a:cubicBezTo>
                  <a:pt x="86" y="17"/>
                  <a:pt x="95" y="28"/>
                  <a:pt x="101" y="48"/>
                </a:cubicBezTo>
                <a:cubicBezTo>
                  <a:pt x="59" y="48"/>
                  <a:pt x="59" y="48"/>
                  <a:pt x="59" y="48"/>
                </a:cubicBezTo>
                <a:cubicBezTo>
                  <a:pt x="65" y="28"/>
                  <a:pt x="74" y="17"/>
                  <a:pt x="80" y="17"/>
                </a:cubicBezTo>
                <a:close/>
                <a:moveTo>
                  <a:pt x="54" y="21"/>
                </a:moveTo>
                <a:cubicBezTo>
                  <a:pt x="50" y="28"/>
                  <a:pt x="46" y="37"/>
                  <a:pt x="44" y="48"/>
                </a:cubicBezTo>
                <a:cubicBezTo>
                  <a:pt x="24" y="48"/>
                  <a:pt x="24" y="48"/>
                  <a:pt x="24" y="48"/>
                </a:cubicBezTo>
                <a:cubicBezTo>
                  <a:pt x="31" y="36"/>
                  <a:pt x="41" y="26"/>
                  <a:pt x="54" y="21"/>
                </a:cubicBezTo>
                <a:close/>
                <a:moveTo>
                  <a:pt x="24" y="112"/>
                </a:moveTo>
                <a:cubicBezTo>
                  <a:pt x="44" y="112"/>
                  <a:pt x="44" y="112"/>
                  <a:pt x="44" y="112"/>
                </a:cubicBezTo>
                <a:cubicBezTo>
                  <a:pt x="46" y="123"/>
                  <a:pt x="50" y="132"/>
                  <a:pt x="54" y="139"/>
                </a:cubicBezTo>
                <a:cubicBezTo>
                  <a:pt x="41" y="134"/>
                  <a:pt x="31" y="124"/>
                  <a:pt x="24" y="112"/>
                </a:cubicBezTo>
                <a:close/>
                <a:moveTo>
                  <a:pt x="106" y="139"/>
                </a:moveTo>
                <a:cubicBezTo>
                  <a:pt x="110" y="132"/>
                  <a:pt x="114" y="123"/>
                  <a:pt x="116" y="112"/>
                </a:cubicBezTo>
                <a:cubicBezTo>
                  <a:pt x="136" y="112"/>
                  <a:pt x="136" y="112"/>
                  <a:pt x="136" y="112"/>
                </a:cubicBezTo>
                <a:cubicBezTo>
                  <a:pt x="129" y="124"/>
                  <a:pt x="119" y="134"/>
                  <a:pt x="106" y="13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1881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SlideA">
    <p:spTree>
      <p:nvGrpSpPr>
        <p:cNvPr id="1" name=""/>
        <p:cNvGrpSpPr/>
        <p:nvPr/>
      </p:nvGrpSpPr>
      <p:grpSpPr>
        <a:xfrm>
          <a:off x="0" y="0"/>
          <a:ext cx="0" cy="0"/>
          <a:chOff x="0" y="0"/>
          <a:chExt cx="0" cy="0"/>
        </a:xfrm>
      </p:grpSpPr>
      <p:pic>
        <p:nvPicPr>
          <p:cNvPr id="9" name="Grafický objekt 8">
            <a:extLst>
              <a:ext uri="{FF2B5EF4-FFF2-40B4-BE49-F238E27FC236}">
                <a16:creationId xmlns:a16="http://schemas.microsoft.com/office/drawing/2014/main" id="{8AE8A8B5-77F8-4DAF-9564-47C0623EC60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1"/>
            <a:ext cx="9144002" cy="6858001"/>
          </a:xfrm>
          <a:prstGeom prst="rect">
            <a:avLst/>
          </a:prstGeom>
        </p:spPr>
      </p:pic>
      <p:sp>
        <p:nvSpPr>
          <p:cNvPr id="2" name="Nadpis 1">
            <a:extLst>
              <a:ext uri="{FF2B5EF4-FFF2-40B4-BE49-F238E27FC236}">
                <a16:creationId xmlns:a16="http://schemas.microsoft.com/office/drawing/2014/main" id="{BE510AF5-4381-40E1-828A-550308ADC354}"/>
              </a:ext>
            </a:extLst>
          </p:cNvPr>
          <p:cNvSpPr>
            <a:spLocks noGrp="1"/>
          </p:cNvSpPr>
          <p:nvPr>
            <p:ph type="ctrTitle" hasCustomPrompt="1"/>
          </p:nvPr>
        </p:nvSpPr>
        <p:spPr>
          <a:xfrm>
            <a:off x="7145" y="1726152"/>
            <a:ext cx="4937147" cy="2717661"/>
          </a:xfrm>
        </p:spPr>
        <p:txBody>
          <a:bodyPr lIns="684000" tIns="0" rIns="0" bIns="0" anchor="b">
            <a:normAutofit/>
          </a:bodyPr>
          <a:lstStyle>
            <a:lvl1pPr algn="l">
              <a:lnSpc>
                <a:spcPts val="2550"/>
              </a:lnSpc>
              <a:defRPr sz="2475" cap="all" baseline="0">
                <a:solidFill>
                  <a:schemeClr val="bg1"/>
                </a:solidFill>
                <a:latin typeface="Arial" panose="020B0604020202020204" pitchFamily="34" charset="0"/>
                <a:cs typeface="Arial" panose="020B0604020202020204" pitchFamily="34" charset="0"/>
              </a:defRPr>
            </a:lvl1pPr>
          </a:lstStyle>
          <a:p>
            <a:r>
              <a:rPr lang="cs-CZ" dirty="0"/>
              <a:t>Powerpoint </a:t>
            </a:r>
            <a:br>
              <a:rPr lang="cs-CZ" dirty="0"/>
            </a:br>
            <a:r>
              <a:rPr lang="cs-CZ" dirty="0" err="1"/>
              <a:t>presentation</a:t>
            </a:r>
            <a:r>
              <a:rPr lang="cs-CZ" dirty="0"/>
              <a:t> </a:t>
            </a:r>
            <a:r>
              <a:rPr lang="cs-CZ" dirty="0" err="1"/>
              <a:t>title</a:t>
            </a:r>
            <a:r>
              <a:rPr lang="cs-CZ" dirty="0"/>
              <a:t>, maximum </a:t>
            </a:r>
            <a:r>
              <a:rPr lang="cs-CZ" dirty="0" err="1"/>
              <a:t>five</a:t>
            </a:r>
            <a:r>
              <a:rPr lang="cs-CZ" dirty="0"/>
              <a:t> lines, </a:t>
            </a:r>
            <a:br>
              <a:rPr lang="cs-CZ" dirty="0"/>
            </a:br>
            <a:r>
              <a:rPr lang="cs-CZ" dirty="0" err="1"/>
              <a:t>aligned</a:t>
            </a:r>
            <a:r>
              <a:rPr lang="cs-CZ" dirty="0"/>
              <a:t> </a:t>
            </a:r>
            <a:r>
              <a:rPr lang="cs-CZ" dirty="0" err="1"/>
              <a:t>bottom</a:t>
            </a:r>
            <a:r>
              <a:rPr lang="cs-CZ" dirty="0"/>
              <a:t> </a:t>
            </a:r>
            <a:r>
              <a:rPr lang="cs-CZ" dirty="0" err="1"/>
              <a:t>left</a:t>
            </a:r>
            <a:r>
              <a:rPr lang="cs-CZ" dirty="0"/>
              <a:t>, </a:t>
            </a:r>
            <a:br>
              <a:rPr lang="cs-CZ" dirty="0"/>
            </a:br>
            <a:r>
              <a:rPr lang="cs-CZ" dirty="0"/>
              <a:t>no </a:t>
            </a:r>
            <a:r>
              <a:rPr lang="cs-CZ" dirty="0" err="1"/>
              <a:t>hyphenation</a:t>
            </a:r>
            <a:endParaRPr lang="en-GB" dirty="0"/>
          </a:p>
        </p:txBody>
      </p:sp>
      <p:sp>
        <p:nvSpPr>
          <p:cNvPr id="11" name="Zástupný symbol pro text 2">
            <a:extLst>
              <a:ext uri="{FF2B5EF4-FFF2-40B4-BE49-F238E27FC236}">
                <a16:creationId xmlns:a16="http://schemas.microsoft.com/office/drawing/2014/main" id="{04670152-C586-428C-B537-432D470546B6}"/>
              </a:ext>
            </a:extLst>
          </p:cNvPr>
          <p:cNvSpPr>
            <a:spLocks noGrp="1"/>
          </p:cNvSpPr>
          <p:nvPr>
            <p:ph type="body" sz="quarter" idx="14" hasCustomPrompt="1"/>
          </p:nvPr>
        </p:nvSpPr>
        <p:spPr>
          <a:xfrm>
            <a:off x="456500" y="5991639"/>
            <a:ext cx="234888" cy="260793"/>
          </a:xfrm>
        </p:spPr>
        <p:txBody>
          <a:bodyPr lIns="0" tIns="0" rIns="0" bIns="0" anchor="b" anchorCtr="0">
            <a:noAutofit/>
          </a:bodyPr>
          <a:lstStyle>
            <a:lvl1pPr marL="0" indent="0" algn="ctr">
              <a:buNone/>
              <a:defRPr sz="1200">
                <a:solidFill>
                  <a:schemeClr val="bg1"/>
                </a:solidFill>
                <a:latin typeface="Arial" panose="020B0604020202020204" pitchFamily="34" charset="0"/>
                <a:cs typeface="Arial" panose="020B0604020202020204" pitchFamily="34" charset="0"/>
              </a:defRPr>
            </a:lvl1pPr>
          </a:lstStyle>
          <a:p>
            <a:r>
              <a:rPr lang="cs-CZ" dirty="0"/>
              <a:t>18</a:t>
            </a:r>
          </a:p>
        </p:txBody>
      </p:sp>
      <p:sp>
        <p:nvSpPr>
          <p:cNvPr id="15" name="Zástupný symbol pro text 2">
            <a:extLst>
              <a:ext uri="{FF2B5EF4-FFF2-40B4-BE49-F238E27FC236}">
                <a16:creationId xmlns:a16="http://schemas.microsoft.com/office/drawing/2014/main" id="{6D541F0F-B5CE-47C6-B7DC-5839E321DEC8}"/>
              </a:ext>
            </a:extLst>
          </p:cNvPr>
          <p:cNvSpPr>
            <a:spLocks noGrp="1"/>
          </p:cNvSpPr>
          <p:nvPr>
            <p:ph type="body" sz="quarter" idx="16" hasCustomPrompt="1"/>
          </p:nvPr>
        </p:nvSpPr>
        <p:spPr>
          <a:xfrm>
            <a:off x="755519" y="5991639"/>
            <a:ext cx="207169" cy="260793"/>
          </a:xfrm>
        </p:spPr>
        <p:txBody>
          <a:bodyPr lIns="0" tIns="0" rIns="0" bIns="0" anchor="b" anchorCtr="0">
            <a:noAutofit/>
          </a:bodyPr>
          <a:lstStyle>
            <a:lvl1pPr marL="0" indent="0" algn="ctr">
              <a:buNone/>
              <a:defRPr sz="1200">
                <a:solidFill>
                  <a:schemeClr val="bg1"/>
                </a:solidFill>
                <a:latin typeface="Arial" panose="020B0604020202020204" pitchFamily="34" charset="0"/>
                <a:cs typeface="Arial" panose="020B0604020202020204" pitchFamily="34" charset="0"/>
              </a:defRPr>
            </a:lvl1pPr>
          </a:lstStyle>
          <a:p>
            <a:r>
              <a:rPr lang="cs-CZ" dirty="0"/>
              <a:t>12</a:t>
            </a:r>
          </a:p>
        </p:txBody>
      </p:sp>
      <p:sp>
        <p:nvSpPr>
          <p:cNvPr id="16" name="Zástupný symbol pro text 2">
            <a:extLst>
              <a:ext uri="{FF2B5EF4-FFF2-40B4-BE49-F238E27FC236}">
                <a16:creationId xmlns:a16="http://schemas.microsoft.com/office/drawing/2014/main" id="{A32C3597-F65C-4CDA-9C5D-CD8150A25691}"/>
              </a:ext>
            </a:extLst>
          </p:cNvPr>
          <p:cNvSpPr>
            <a:spLocks noGrp="1"/>
          </p:cNvSpPr>
          <p:nvPr>
            <p:ph type="body" sz="quarter" idx="17" hasCustomPrompt="1"/>
          </p:nvPr>
        </p:nvSpPr>
        <p:spPr>
          <a:xfrm>
            <a:off x="1039882" y="5991639"/>
            <a:ext cx="400751" cy="260793"/>
          </a:xfrm>
        </p:spPr>
        <p:txBody>
          <a:bodyPr lIns="0" tIns="0" rIns="0" bIns="0" anchor="b" anchorCtr="0">
            <a:noAutofit/>
          </a:bodyPr>
          <a:lstStyle>
            <a:lvl1pPr marL="0" indent="0" algn="ctr">
              <a:buNone/>
              <a:defRPr sz="1200">
                <a:solidFill>
                  <a:schemeClr val="bg1"/>
                </a:solidFill>
                <a:latin typeface="Arial" panose="020B0604020202020204" pitchFamily="34" charset="0"/>
                <a:cs typeface="Arial" panose="020B0604020202020204" pitchFamily="34" charset="0"/>
              </a:defRPr>
            </a:lvl1pPr>
          </a:lstStyle>
          <a:p>
            <a:r>
              <a:rPr lang="cs-CZ" dirty="0"/>
              <a:t>2018</a:t>
            </a:r>
          </a:p>
        </p:txBody>
      </p:sp>
      <p:sp>
        <p:nvSpPr>
          <p:cNvPr id="10" name="Zástupný obsah 3">
            <a:extLst>
              <a:ext uri="{FF2B5EF4-FFF2-40B4-BE49-F238E27FC236}">
                <a16:creationId xmlns:a16="http://schemas.microsoft.com/office/drawing/2014/main" id="{C5708A19-A327-45F1-A2F5-22ED8B7A3222}"/>
              </a:ext>
            </a:extLst>
          </p:cNvPr>
          <p:cNvSpPr>
            <a:spLocks noGrp="1"/>
          </p:cNvSpPr>
          <p:nvPr>
            <p:ph sz="half" idx="2" hasCustomPrompt="1"/>
          </p:nvPr>
        </p:nvSpPr>
        <p:spPr>
          <a:xfrm>
            <a:off x="7145" y="4640304"/>
            <a:ext cx="4937147" cy="966160"/>
          </a:xfrm>
        </p:spPr>
        <p:txBody>
          <a:bodyPr lIns="648000" tIns="72000" rIns="72000"/>
          <a:lstStyle>
            <a:lvl1pPr marL="0" indent="0">
              <a:lnSpc>
                <a:spcPts val="1440"/>
              </a:lnSpc>
              <a:spcBef>
                <a:spcPts val="0"/>
              </a:spcBef>
              <a:buNone/>
              <a:defRPr sz="1200">
                <a:solidFill>
                  <a:schemeClr val="bg1"/>
                </a:solidFill>
                <a:latin typeface="Arial" panose="020B0604020202020204" pitchFamily="34" charset="0"/>
                <a:cs typeface="Arial" panose="020B0604020202020204" pitchFamily="34" charset="0"/>
              </a:defRPr>
            </a:lvl1pPr>
            <a:lvl2pPr marL="0" indent="0">
              <a:lnSpc>
                <a:spcPts val="1080"/>
              </a:lnSpc>
              <a:spcBef>
                <a:spcPts val="0"/>
              </a:spcBef>
              <a:buClr>
                <a:schemeClr val="tx2"/>
              </a:buClr>
              <a:buNone/>
              <a:defRPr sz="900">
                <a:solidFill>
                  <a:schemeClr val="bg1"/>
                </a:solidFill>
                <a:latin typeface="Arial" panose="020B0604020202020204" pitchFamily="34" charset="0"/>
                <a:cs typeface="Arial" panose="020B0604020202020204" pitchFamily="34" charset="0"/>
              </a:defRPr>
            </a:lvl2pPr>
            <a:lvl3pPr marL="270000" indent="-135000">
              <a:lnSpc>
                <a:spcPts val="1425"/>
              </a:lnSpc>
              <a:buClr>
                <a:schemeClr val="tx2"/>
              </a:buClr>
              <a:defRPr sz="1125">
                <a:latin typeface="Arial" panose="020B0604020202020204" pitchFamily="34" charset="0"/>
                <a:cs typeface="Arial" panose="020B0604020202020204" pitchFamily="34" charset="0"/>
              </a:defRPr>
            </a:lvl3pPr>
          </a:lstStyle>
          <a:p>
            <a:pPr lvl="0"/>
            <a:r>
              <a:rPr lang="cs-CZ" dirty="0"/>
              <a:t>Ing. Mgr. Bc. Name </a:t>
            </a:r>
            <a:r>
              <a:rPr lang="cs-CZ" dirty="0" err="1"/>
              <a:t>Surname</a:t>
            </a:r>
            <a:r>
              <a:rPr lang="cs-CZ" dirty="0"/>
              <a:t>. Ph.D. </a:t>
            </a:r>
          </a:p>
          <a:p>
            <a:pPr lvl="1"/>
            <a:r>
              <a:rPr lang="cs-CZ" dirty="0" err="1"/>
              <a:t>Lorem</a:t>
            </a:r>
            <a:r>
              <a:rPr lang="cs-CZ" dirty="0"/>
              <a:t> </a:t>
            </a:r>
            <a:r>
              <a:rPr lang="cs-CZ" dirty="0" err="1"/>
              <a:t>ipsum</a:t>
            </a:r>
            <a:endParaRPr lang="cs-CZ" dirty="0"/>
          </a:p>
          <a:p>
            <a:pPr lvl="1"/>
            <a:r>
              <a:rPr lang="cs-CZ" dirty="0" err="1"/>
              <a:t>Lorem</a:t>
            </a:r>
            <a:r>
              <a:rPr lang="cs-CZ" dirty="0"/>
              <a:t> </a:t>
            </a:r>
            <a:r>
              <a:rPr lang="cs-CZ" dirty="0" err="1"/>
              <a:t>ipsum</a:t>
            </a:r>
            <a:endParaRPr lang="cs-CZ" dirty="0"/>
          </a:p>
        </p:txBody>
      </p:sp>
    </p:spTree>
    <p:extLst>
      <p:ext uri="{BB962C8B-B14F-4D97-AF65-F5344CB8AC3E}">
        <p14:creationId xmlns:p14="http://schemas.microsoft.com/office/powerpoint/2010/main" val="39732239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Slide 2Pictures">
    <p:spTree>
      <p:nvGrpSpPr>
        <p:cNvPr id="1" name=""/>
        <p:cNvGrpSpPr/>
        <p:nvPr/>
      </p:nvGrpSpPr>
      <p:grpSpPr>
        <a:xfrm>
          <a:off x="0" y="0"/>
          <a:ext cx="0" cy="0"/>
          <a:chOff x="0" y="0"/>
          <a:chExt cx="0" cy="0"/>
        </a:xfrm>
      </p:grpSpPr>
      <p:pic>
        <p:nvPicPr>
          <p:cNvPr id="13" name="Grafický objekt 12">
            <a:extLst>
              <a:ext uri="{FF2B5EF4-FFF2-40B4-BE49-F238E27FC236}">
                <a16:creationId xmlns:a16="http://schemas.microsoft.com/office/drawing/2014/main" id="{E6FAC67E-4385-4C9B-8834-AD173A611CD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2" name="Nadpis 1">
            <a:extLst>
              <a:ext uri="{FF2B5EF4-FFF2-40B4-BE49-F238E27FC236}">
                <a16:creationId xmlns:a16="http://schemas.microsoft.com/office/drawing/2014/main" id="{BE510AF5-4381-40E1-828A-550308ADC354}"/>
              </a:ext>
            </a:extLst>
          </p:cNvPr>
          <p:cNvSpPr>
            <a:spLocks noGrp="1"/>
          </p:cNvSpPr>
          <p:nvPr>
            <p:ph type="ctrTitle" hasCustomPrompt="1"/>
          </p:nvPr>
        </p:nvSpPr>
        <p:spPr>
          <a:xfrm>
            <a:off x="7145" y="1726152"/>
            <a:ext cx="4937147" cy="2717661"/>
          </a:xfrm>
        </p:spPr>
        <p:txBody>
          <a:bodyPr lIns="684000" tIns="0" rIns="0" bIns="0" anchor="b">
            <a:normAutofit/>
          </a:bodyPr>
          <a:lstStyle>
            <a:lvl1pPr algn="l">
              <a:lnSpc>
                <a:spcPts val="2550"/>
              </a:lnSpc>
              <a:defRPr sz="2475" cap="all" baseline="0">
                <a:solidFill>
                  <a:schemeClr val="bg1"/>
                </a:solidFill>
                <a:latin typeface="Arial" panose="020B0604020202020204" pitchFamily="34" charset="0"/>
                <a:cs typeface="Arial" panose="020B0604020202020204" pitchFamily="34" charset="0"/>
              </a:defRPr>
            </a:lvl1pPr>
          </a:lstStyle>
          <a:p>
            <a:r>
              <a:rPr lang="cs-CZ" dirty="0"/>
              <a:t>Powerpoint </a:t>
            </a:r>
            <a:br>
              <a:rPr lang="cs-CZ" dirty="0"/>
            </a:br>
            <a:r>
              <a:rPr lang="cs-CZ" dirty="0" err="1"/>
              <a:t>presentation</a:t>
            </a:r>
            <a:r>
              <a:rPr lang="cs-CZ" dirty="0"/>
              <a:t> </a:t>
            </a:r>
            <a:r>
              <a:rPr lang="cs-CZ" dirty="0" err="1"/>
              <a:t>title</a:t>
            </a:r>
            <a:r>
              <a:rPr lang="cs-CZ" dirty="0"/>
              <a:t>, maximum </a:t>
            </a:r>
            <a:r>
              <a:rPr lang="cs-CZ" dirty="0" err="1"/>
              <a:t>five</a:t>
            </a:r>
            <a:r>
              <a:rPr lang="cs-CZ" dirty="0"/>
              <a:t> lines, </a:t>
            </a:r>
            <a:br>
              <a:rPr lang="cs-CZ" dirty="0"/>
            </a:br>
            <a:r>
              <a:rPr lang="cs-CZ" dirty="0" err="1"/>
              <a:t>aligned</a:t>
            </a:r>
            <a:r>
              <a:rPr lang="cs-CZ" dirty="0"/>
              <a:t> </a:t>
            </a:r>
            <a:r>
              <a:rPr lang="cs-CZ" dirty="0" err="1"/>
              <a:t>bottom</a:t>
            </a:r>
            <a:r>
              <a:rPr lang="cs-CZ" dirty="0"/>
              <a:t> </a:t>
            </a:r>
            <a:r>
              <a:rPr lang="cs-CZ" dirty="0" err="1"/>
              <a:t>left</a:t>
            </a:r>
            <a:r>
              <a:rPr lang="cs-CZ" dirty="0"/>
              <a:t>, </a:t>
            </a:r>
            <a:br>
              <a:rPr lang="cs-CZ" dirty="0"/>
            </a:br>
            <a:r>
              <a:rPr lang="cs-CZ" dirty="0"/>
              <a:t>no </a:t>
            </a:r>
            <a:r>
              <a:rPr lang="cs-CZ" dirty="0" err="1"/>
              <a:t>hyphenation</a:t>
            </a:r>
            <a:endParaRPr lang="en-GB" dirty="0"/>
          </a:p>
        </p:txBody>
      </p:sp>
      <p:sp>
        <p:nvSpPr>
          <p:cNvPr id="11" name="Zástupný symbol pro text 2">
            <a:extLst>
              <a:ext uri="{FF2B5EF4-FFF2-40B4-BE49-F238E27FC236}">
                <a16:creationId xmlns:a16="http://schemas.microsoft.com/office/drawing/2014/main" id="{04670152-C586-428C-B537-432D470546B6}"/>
              </a:ext>
            </a:extLst>
          </p:cNvPr>
          <p:cNvSpPr>
            <a:spLocks noGrp="1"/>
          </p:cNvSpPr>
          <p:nvPr>
            <p:ph type="body" sz="quarter" idx="14" hasCustomPrompt="1"/>
          </p:nvPr>
        </p:nvSpPr>
        <p:spPr>
          <a:xfrm>
            <a:off x="456500" y="5991639"/>
            <a:ext cx="234888" cy="260793"/>
          </a:xfrm>
        </p:spPr>
        <p:txBody>
          <a:bodyPr lIns="0" tIns="0" rIns="0" bIns="0" anchor="b" anchorCtr="0">
            <a:noAutofit/>
          </a:bodyPr>
          <a:lstStyle>
            <a:lvl1pPr marL="0" indent="0" algn="ctr">
              <a:buNone/>
              <a:defRPr sz="1200">
                <a:solidFill>
                  <a:schemeClr val="bg1"/>
                </a:solidFill>
                <a:latin typeface="Arial" panose="020B0604020202020204" pitchFamily="34" charset="0"/>
                <a:cs typeface="Arial" panose="020B0604020202020204" pitchFamily="34" charset="0"/>
              </a:defRPr>
            </a:lvl1pPr>
          </a:lstStyle>
          <a:p>
            <a:r>
              <a:rPr lang="cs-CZ" dirty="0"/>
              <a:t>18</a:t>
            </a:r>
          </a:p>
        </p:txBody>
      </p:sp>
      <p:sp>
        <p:nvSpPr>
          <p:cNvPr id="15" name="Zástupný symbol pro text 2">
            <a:extLst>
              <a:ext uri="{FF2B5EF4-FFF2-40B4-BE49-F238E27FC236}">
                <a16:creationId xmlns:a16="http://schemas.microsoft.com/office/drawing/2014/main" id="{6D541F0F-B5CE-47C6-B7DC-5839E321DEC8}"/>
              </a:ext>
            </a:extLst>
          </p:cNvPr>
          <p:cNvSpPr>
            <a:spLocks noGrp="1"/>
          </p:cNvSpPr>
          <p:nvPr>
            <p:ph type="body" sz="quarter" idx="16" hasCustomPrompt="1"/>
          </p:nvPr>
        </p:nvSpPr>
        <p:spPr>
          <a:xfrm>
            <a:off x="755519" y="5991639"/>
            <a:ext cx="207169" cy="260793"/>
          </a:xfrm>
        </p:spPr>
        <p:txBody>
          <a:bodyPr lIns="0" tIns="0" rIns="0" bIns="0" anchor="b" anchorCtr="0">
            <a:noAutofit/>
          </a:bodyPr>
          <a:lstStyle>
            <a:lvl1pPr marL="0" indent="0" algn="ctr">
              <a:buNone/>
              <a:defRPr sz="1200">
                <a:solidFill>
                  <a:schemeClr val="bg1"/>
                </a:solidFill>
                <a:latin typeface="Arial" panose="020B0604020202020204" pitchFamily="34" charset="0"/>
                <a:cs typeface="Arial" panose="020B0604020202020204" pitchFamily="34" charset="0"/>
              </a:defRPr>
            </a:lvl1pPr>
          </a:lstStyle>
          <a:p>
            <a:r>
              <a:rPr lang="cs-CZ" dirty="0"/>
              <a:t>12</a:t>
            </a:r>
          </a:p>
        </p:txBody>
      </p:sp>
      <p:sp>
        <p:nvSpPr>
          <p:cNvPr id="16" name="Zástupný symbol pro text 2">
            <a:extLst>
              <a:ext uri="{FF2B5EF4-FFF2-40B4-BE49-F238E27FC236}">
                <a16:creationId xmlns:a16="http://schemas.microsoft.com/office/drawing/2014/main" id="{A32C3597-F65C-4CDA-9C5D-CD8150A25691}"/>
              </a:ext>
            </a:extLst>
          </p:cNvPr>
          <p:cNvSpPr>
            <a:spLocks noGrp="1"/>
          </p:cNvSpPr>
          <p:nvPr>
            <p:ph type="body" sz="quarter" idx="17" hasCustomPrompt="1"/>
          </p:nvPr>
        </p:nvSpPr>
        <p:spPr>
          <a:xfrm>
            <a:off x="1039882" y="5991639"/>
            <a:ext cx="400751" cy="260793"/>
          </a:xfrm>
        </p:spPr>
        <p:txBody>
          <a:bodyPr lIns="0" tIns="0" rIns="0" bIns="0" anchor="b" anchorCtr="0">
            <a:noAutofit/>
          </a:bodyPr>
          <a:lstStyle>
            <a:lvl1pPr marL="0" indent="0" algn="ctr">
              <a:buNone/>
              <a:defRPr sz="1200">
                <a:solidFill>
                  <a:schemeClr val="bg1"/>
                </a:solidFill>
                <a:latin typeface="Arial" panose="020B0604020202020204" pitchFamily="34" charset="0"/>
                <a:cs typeface="Arial" panose="020B0604020202020204" pitchFamily="34" charset="0"/>
              </a:defRPr>
            </a:lvl1pPr>
          </a:lstStyle>
          <a:p>
            <a:r>
              <a:rPr lang="cs-CZ" dirty="0"/>
              <a:t>2018</a:t>
            </a:r>
          </a:p>
        </p:txBody>
      </p:sp>
      <p:sp>
        <p:nvSpPr>
          <p:cNvPr id="10" name="Zástupný obsah 3">
            <a:extLst>
              <a:ext uri="{FF2B5EF4-FFF2-40B4-BE49-F238E27FC236}">
                <a16:creationId xmlns:a16="http://schemas.microsoft.com/office/drawing/2014/main" id="{C5708A19-A327-45F1-A2F5-22ED8B7A3222}"/>
              </a:ext>
            </a:extLst>
          </p:cNvPr>
          <p:cNvSpPr>
            <a:spLocks noGrp="1"/>
          </p:cNvSpPr>
          <p:nvPr>
            <p:ph sz="half" idx="2" hasCustomPrompt="1"/>
          </p:nvPr>
        </p:nvSpPr>
        <p:spPr>
          <a:xfrm>
            <a:off x="7145" y="4640304"/>
            <a:ext cx="4937147" cy="966160"/>
          </a:xfrm>
        </p:spPr>
        <p:txBody>
          <a:bodyPr lIns="648000" tIns="72000" rIns="72000"/>
          <a:lstStyle>
            <a:lvl1pPr marL="0" indent="0">
              <a:lnSpc>
                <a:spcPts val="1440"/>
              </a:lnSpc>
              <a:spcBef>
                <a:spcPts val="0"/>
              </a:spcBef>
              <a:buNone/>
              <a:defRPr sz="1200">
                <a:solidFill>
                  <a:schemeClr val="bg1"/>
                </a:solidFill>
                <a:latin typeface="Arial" panose="020B0604020202020204" pitchFamily="34" charset="0"/>
                <a:cs typeface="Arial" panose="020B0604020202020204" pitchFamily="34" charset="0"/>
              </a:defRPr>
            </a:lvl1pPr>
            <a:lvl2pPr marL="0" indent="0">
              <a:lnSpc>
                <a:spcPts val="1080"/>
              </a:lnSpc>
              <a:spcBef>
                <a:spcPts val="0"/>
              </a:spcBef>
              <a:buClr>
                <a:schemeClr val="tx2"/>
              </a:buClr>
              <a:buNone/>
              <a:defRPr sz="900">
                <a:solidFill>
                  <a:schemeClr val="bg1"/>
                </a:solidFill>
                <a:latin typeface="Arial" panose="020B0604020202020204" pitchFamily="34" charset="0"/>
                <a:cs typeface="Arial" panose="020B0604020202020204" pitchFamily="34" charset="0"/>
              </a:defRPr>
            </a:lvl2pPr>
            <a:lvl3pPr marL="270000" indent="-135000">
              <a:lnSpc>
                <a:spcPts val="1425"/>
              </a:lnSpc>
              <a:buClr>
                <a:schemeClr val="tx2"/>
              </a:buClr>
              <a:defRPr sz="1125">
                <a:latin typeface="Arial" panose="020B0604020202020204" pitchFamily="34" charset="0"/>
                <a:cs typeface="Arial" panose="020B0604020202020204" pitchFamily="34" charset="0"/>
              </a:defRPr>
            </a:lvl3pPr>
          </a:lstStyle>
          <a:p>
            <a:pPr lvl="0"/>
            <a:r>
              <a:rPr lang="cs-CZ" dirty="0"/>
              <a:t>Ing. Mgr. Bc. Name </a:t>
            </a:r>
            <a:r>
              <a:rPr lang="cs-CZ" dirty="0" err="1"/>
              <a:t>Surname</a:t>
            </a:r>
            <a:r>
              <a:rPr lang="cs-CZ" dirty="0"/>
              <a:t>. Ph.D. </a:t>
            </a:r>
          </a:p>
          <a:p>
            <a:pPr lvl="1"/>
            <a:r>
              <a:rPr lang="cs-CZ" dirty="0" err="1"/>
              <a:t>Lorem</a:t>
            </a:r>
            <a:r>
              <a:rPr lang="cs-CZ" dirty="0"/>
              <a:t> </a:t>
            </a:r>
            <a:r>
              <a:rPr lang="cs-CZ" dirty="0" err="1"/>
              <a:t>ipsum</a:t>
            </a:r>
            <a:endParaRPr lang="cs-CZ" dirty="0"/>
          </a:p>
          <a:p>
            <a:pPr lvl="1"/>
            <a:r>
              <a:rPr lang="cs-CZ" dirty="0" err="1"/>
              <a:t>Lorem</a:t>
            </a:r>
            <a:r>
              <a:rPr lang="cs-CZ" dirty="0"/>
              <a:t> </a:t>
            </a:r>
            <a:r>
              <a:rPr lang="cs-CZ" dirty="0" err="1"/>
              <a:t>ipsum</a:t>
            </a:r>
            <a:endParaRPr lang="cs-CZ" dirty="0"/>
          </a:p>
        </p:txBody>
      </p:sp>
      <p:sp>
        <p:nvSpPr>
          <p:cNvPr id="6" name="Zástupný symbol obrázku 5">
            <a:extLst>
              <a:ext uri="{FF2B5EF4-FFF2-40B4-BE49-F238E27FC236}">
                <a16:creationId xmlns:a16="http://schemas.microsoft.com/office/drawing/2014/main" id="{F2A03D78-8FA8-49D9-A652-F708D070B51D}"/>
              </a:ext>
            </a:extLst>
          </p:cNvPr>
          <p:cNvSpPr>
            <a:spLocks noGrp="1"/>
          </p:cNvSpPr>
          <p:nvPr>
            <p:ph type="pic" sz="quarter" idx="18" hasCustomPrompt="1"/>
          </p:nvPr>
        </p:nvSpPr>
        <p:spPr>
          <a:xfrm>
            <a:off x="6250782" y="1716102"/>
            <a:ext cx="2886074" cy="2559036"/>
          </a:xfrm>
        </p:spPr>
        <p:txBody>
          <a:bodyPr/>
          <a:lstStyle>
            <a:lvl1pPr marL="0" indent="0">
              <a:buNone/>
              <a:defRPr/>
            </a:lvl1pPr>
          </a:lstStyle>
          <a:p>
            <a:r>
              <a:rPr lang="cs-CZ" dirty="0" err="1"/>
              <a:t>Click</a:t>
            </a:r>
            <a:r>
              <a:rPr lang="cs-CZ" dirty="0"/>
              <a:t> and </a:t>
            </a:r>
            <a:r>
              <a:rPr lang="cs-CZ" dirty="0" err="1"/>
              <a:t>add</a:t>
            </a:r>
            <a:r>
              <a:rPr lang="cs-CZ" dirty="0"/>
              <a:t> a </a:t>
            </a:r>
            <a:r>
              <a:rPr lang="cs-CZ" dirty="0" err="1"/>
              <a:t>picture</a:t>
            </a:r>
            <a:endParaRPr lang="en-GB" dirty="0"/>
          </a:p>
        </p:txBody>
      </p:sp>
      <p:sp>
        <p:nvSpPr>
          <p:cNvPr id="8" name="Zástupný symbol obrázku 7">
            <a:extLst>
              <a:ext uri="{FF2B5EF4-FFF2-40B4-BE49-F238E27FC236}">
                <a16:creationId xmlns:a16="http://schemas.microsoft.com/office/drawing/2014/main" id="{5155D9DF-1EF8-4AA2-A958-1A4A81ABA7FC}"/>
              </a:ext>
            </a:extLst>
          </p:cNvPr>
          <p:cNvSpPr>
            <a:spLocks noGrp="1"/>
          </p:cNvSpPr>
          <p:nvPr>
            <p:ph type="pic" sz="quarter" idx="19" hasCustomPrompt="1"/>
          </p:nvPr>
        </p:nvSpPr>
        <p:spPr>
          <a:xfrm>
            <a:off x="6250781" y="4275138"/>
            <a:ext cx="2886075" cy="2582862"/>
          </a:xfrm>
        </p:spPr>
        <p:txBody>
          <a:bodyPr/>
          <a:lstStyle>
            <a:lvl1pPr marL="0" indent="0">
              <a:buNone/>
              <a:defRPr/>
            </a:lvl1pPr>
          </a:lstStyle>
          <a:p>
            <a:r>
              <a:rPr lang="cs-CZ" dirty="0" err="1"/>
              <a:t>Click</a:t>
            </a:r>
            <a:r>
              <a:rPr lang="cs-CZ" dirty="0"/>
              <a:t> and </a:t>
            </a:r>
            <a:r>
              <a:rPr lang="cs-CZ" dirty="0" err="1"/>
              <a:t>add</a:t>
            </a:r>
            <a:r>
              <a:rPr lang="cs-CZ" dirty="0"/>
              <a:t> a </a:t>
            </a:r>
            <a:r>
              <a:rPr lang="cs-CZ" dirty="0" err="1"/>
              <a:t>picture</a:t>
            </a:r>
            <a:endParaRPr lang="en-GB" dirty="0"/>
          </a:p>
        </p:txBody>
      </p:sp>
    </p:spTree>
    <p:extLst>
      <p:ext uri="{BB962C8B-B14F-4D97-AF65-F5344CB8AC3E}">
        <p14:creationId xmlns:p14="http://schemas.microsoft.com/office/powerpoint/2010/main" val="42732747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 preserve="1">
  <p:cSld name="Content slide ">
    <p:spTree>
      <p:nvGrpSpPr>
        <p:cNvPr id="1" name=""/>
        <p:cNvGrpSpPr/>
        <p:nvPr/>
      </p:nvGrpSpPr>
      <p:grpSpPr>
        <a:xfrm>
          <a:off x="0" y="0"/>
          <a:ext cx="0" cy="0"/>
          <a:chOff x="0" y="0"/>
          <a:chExt cx="0" cy="0"/>
        </a:xfrm>
      </p:grpSpPr>
      <p:pic>
        <p:nvPicPr>
          <p:cNvPr id="11" name="Grafický objekt 10">
            <a:extLst>
              <a:ext uri="{FF2B5EF4-FFF2-40B4-BE49-F238E27FC236}">
                <a16:creationId xmlns:a16="http://schemas.microsoft.com/office/drawing/2014/main" id="{A36EC34A-7CAA-43A9-BF57-DFF6234CC73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12700"/>
            <a:ext cx="9144001" cy="6858001"/>
          </a:xfrm>
          <a:prstGeom prst="rect">
            <a:avLst/>
          </a:prstGeom>
        </p:spPr>
      </p:pic>
      <p:sp>
        <p:nvSpPr>
          <p:cNvPr id="6" name="Zástupný symbol pro číslo snímku 5">
            <a:extLst>
              <a:ext uri="{FF2B5EF4-FFF2-40B4-BE49-F238E27FC236}">
                <a16:creationId xmlns:a16="http://schemas.microsoft.com/office/drawing/2014/main" id="{4353E62B-0529-488E-8E97-A92D3D0F3B29}"/>
              </a:ext>
            </a:extLst>
          </p:cNvPr>
          <p:cNvSpPr>
            <a:spLocks noGrp="1"/>
          </p:cNvSpPr>
          <p:nvPr>
            <p:ph type="sldNum" sz="quarter" idx="12"/>
          </p:nvPr>
        </p:nvSpPr>
        <p:spPr>
          <a:xfrm>
            <a:off x="-7928" y="6300058"/>
            <a:ext cx="241553" cy="557943"/>
          </a:xfrm>
        </p:spPr>
        <p:txBody>
          <a:bodyPr bIns="162000"/>
          <a:lstStyle>
            <a:lvl1pPr>
              <a:defRPr sz="825">
                <a:solidFill>
                  <a:schemeClr val="accent2"/>
                </a:solidFill>
                <a:latin typeface="Arial" panose="020B0604020202020204" pitchFamily="34" charset="0"/>
                <a:cs typeface="Arial" panose="020B0604020202020204" pitchFamily="34" charset="0"/>
              </a:defRPr>
            </a:lvl1pPr>
          </a:lstStyle>
          <a:p>
            <a:fld id="{AC30E85F-03A9-4DC3-A879-6F4150C88507}" type="slidenum">
              <a:rPr lang="en-GB" smtClean="0"/>
              <a:pPr/>
              <a:t>‹#›</a:t>
            </a:fld>
            <a:endParaRPr lang="en-GB" dirty="0"/>
          </a:p>
        </p:txBody>
      </p:sp>
      <p:sp>
        <p:nvSpPr>
          <p:cNvPr id="3" name="Zástupný obsah 2">
            <a:extLst>
              <a:ext uri="{FF2B5EF4-FFF2-40B4-BE49-F238E27FC236}">
                <a16:creationId xmlns:a16="http://schemas.microsoft.com/office/drawing/2014/main" id="{A1F488C2-8778-47E7-B90B-90C218F51B4A}"/>
              </a:ext>
            </a:extLst>
          </p:cNvPr>
          <p:cNvSpPr>
            <a:spLocks noGrp="1"/>
          </p:cNvSpPr>
          <p:nvPr>
            <p:ph idx="1" hasCustomPrompt="1"/>
          </p:nvPr>
        </p:nvSpPr>
        <p:spPr>
          <a:xfrm>
            <a:off x="-1" y="1628775"/>
            <a:ext cx="9144001" cy="4658581"/>
          </a:xfrm>
        </p:spPr>
        <p:txBody>
          <a:bodyPr lIns="648000" tIns="543600" rIns="0" bIns="0"/>
          <a:lstStyle>
            <a:lvl1pPr marL="0" indent="0">
              <a:lnSpc>
                <a:spcPts val="2070"/>
              </a:lnSpc>
              <a:spcBef>
                <a:spcPts val="1650"/>
              </a:spcBef>
              <a:buNone/>
              <a:defRPr sz="1725">
                <a:solidFill>
                  <a:schemeClr val="accent2"/>
                </a:solidFill>
                <a:latin typeface="Arial" panose="020B0604020202020204" pitchFamily="34" charset="0"/>
                <a:cs typeface="Arial" panose="020B0604020202020204" pitchFamily="34" charset="0"/>
              </a:defRPr>
            </a:lvl1pPr>
            <a:lvl2pPr marL="0" marR="0" indent="-135000" algn="l" defTabSz="540000" rtl="0" eaLnBrk="1" fontAlgn="auto" latinLnBrk="0" hangingPunct="1">
              <a:lnSpc>
                <a:spcPts val="1425"/>
              </a:lnSpc>
              <a:spcBef>
                <a:spcPts val="450"/>
              </a:spcBef>
              <a:spcAft>
                <a:spcPts val="0"/>
              </a:spcAft>
              <a:buClr>
                <a:schemeClr val="accent2"/>
              </a:buClr>
              <a:buSzTx/>
              <a:buFont typeface="Arial" panose="020B0604020202020204" pitchFamily="34" charset="0"/>
              <a:buChar char="•"/>
              <a:tabLst/>
              <a:defRPr lang="cs-CZ" sz="1275" kern="1200" baseline="0" dirty="0">
                <a:solidFill>
                  <a:srgbClr val="575756"/>
                </a:solidFill>
                <a:latin typeface="Arial" panose="020B0604020202020204" pitchFamily="34" charset="0"/>
                <a:ea typeface="+mn-ea"/>
                <a:cs typeface="Arial" panose="020B0604020202020204" pitchFamily="34" charset="0"/>
              </a:defRPr>
            </a:lvl2pPr>
          </a:lstStyle>
          <a:p>
            <a:pPr lvl="0"/>
            <a:r>
              <a:rPr lang="cs-CZ" dirty="0"/>
              <a:t>Chapter 1</a:t>
            </a:r>
          </a:p>
          <a:p>
            <a:pPr lvl="1"/>
            <a:r>
              <a:rPr lang="cs-CZ" dirty="0"/>
              <a:t>Quis et </a:t>
            </a:r>
            <a:r>
              <a:rPr lang="cs-CZ" dirty="0" err="1"/>
              <a:t>venim</a:t>
            </a:r>
            <a:r>
              <a:rPr lang="cs-CZ" dirty="0"/>
              <a:t> numquam </a:t>
            </a:r>
            <a:r>
              <a:rPr lang="cs-CZ" dirty="0" err="1"/>
              <a:t>rera</a:t>
            </a:r>
            <a:r>
              <a:rPr lang="cs-CZ" dirty="0"/>
              <a:t> cus </a:t>
            </a:r>
            <a:r>
              <a:rPr lang="cs-CZ" dirty="0" err="1"/>
              <a:t>eliam</a:t>
            </a:r>
            <a:r>
              <a:rPr lang="cs-CZ" dirty="0"/>
              <a:t> et </a:t>
            </a:r>
            <a:r>
              <a:rPr lang="cs-CZ" dirty="0" err="1"/>
              <a:t>et</a:t>
            </a:r>
            <a:r>
              <a:rPr lang="cs-CZ" dirty="0"/>
              <a:t> </a:t>
            </a:r>
            <a:r>
              <a:rPr lang="cs-CZ" dirty="0" err="1"/>
              <a:t>volecusandit</a:t>
            </a:r>
            <a:r>
              <a:rPr lang="cs-CZ" dirty="0"/>
              <a:t> 				         				1</a:t>
            </a:r>
          </a:p>
          <a:p>
            <a:pPr lvl="1"/>
            <a:r>
              <a:rPr lang="cs-CZ" dirty="0"/>
              <a:t>Quis et </a:t>
            </a:r>
            <a:r>
              <a:rPr lang="cs-CZ" dirty="0" err="1"/>
              <a:t>venim</a:t>
            </a:r>
            <a:r>
              <a:rPr lang="cs-CZ" dirty="0"/>
              <a:t> numquam </a:t>
            </a:r>
            <a:r>
              <a:rPr lang="cs-CZ" dirty="0" err="1"/>
              <a:t>rera</a:t>
            </a:r>
            <a:r>
              <a:rPr lang="cs-CZ" dirty="0"/>
              <a:t> cus </a:t>
            </a:r>
            <a:r>
              <a:rPr lang="cs-CZ" dirty="0" err="1"/>
              <a:t>eliam</a:t>
            </a:r>
            <a:r>
              <a:rPr lang="cs-CZ" dirty="0"/>
              <a:t> et </a:t>
            </a:r>
            <a:r>
              <a:rPr lang="cs-CZ" dirty="0" err="1"/>
              <a:t>et</a:t>
            </a:r>
            <a:r>
              <a:rPr lang="cs-CZ" dirty="0"/>
              <a:t> </a:t>
            </a:r>
            <a:r>
              <a:rPr lang="cs-CZ" dirty="0" err="1"/>
              <a:t>volecusandit</a:t>
            </a:r>
            <a:r>
              <a:rPr lang="cs-CZ" dirty="0"/>
              <a:t>				         				4</a:t>
            </a:r>
          </a:p>
          <a:p>
            <a:pPr lvl="1"/>
            <a:r>
              <a:rPr lang="cs-CZ" dirty="0" err="1"/>
              <a:t>Quis</a:t>
            </a:r>
            <a:r>
              <a:rPr lang="cs-CZ" dirty="0"/>
              <a:t> et </a:t>
            </a:r>
            <a:r>
              <a:rPr lang="cs-CZ" dirty="0" err="1"/>
              <a:t>venimin</a:t>
            </a:r>
            <a:r>
              <a:rPr lang="cs-CZ" dirty="0"/>
              <a:t> </a:t>
            </a:r>
            <a:r>
              <a:rPr lang="cs-CZ" dirty="0" err="1"/>
              <a:t>numquam</a:t>
            </a:r>
            <a:r>
              <a:rPr lang="cs-CZ" dirty="0"/>
              <a:t>												6	</a:t>
            </a:r>
          </a:p>
          <a:p>
            <a:pPr lvl="0"/>
            <a:r>
              <a:rPr lang="cs-CZ" dirty="0"/>
              <a:t>Chapter 1</a:t>
            </a:r>
          </a:p>
          <a:p>
            <a:pPr lvl="1"/>
            <a:r>
              <a:rPr lang="cs-CZ" dirty="0" err="1"/>
              <a:t>Quis</a:t>
            </a:r>
            <a:r>
              <a:rPr lang="cs-CZ" dirty="0"/>
              <a:t> et </a:t>
            </a:r>
            <a:r>
              <a:rPr lang="cs-CZ" dirty="0" err="1"/>
              <a:t>venim</a:t>
            </a:r>
            <a:r>
              <a:rPr lang="cs-CZ" dirty="0"/>
              <a:t>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 				         				7</a:t>
            </a:r>
          </a:p>
          <a:p>
            <a:pPr lvl="1"/>
            <a:r>
              <a:rPr lang="cs-CZ" dirty="0" err="1"/>
              <a:t>Quis</a:t>
            </a:r>
            <a:r>
              <a:rPr lang="cs-CZ" dirty="0"/>
              <a:t> et </a:t>
            </a:r>
            <a:r>
              <a:rPr lang="cs-CZ" dirty="0" err="1"/>
              <a:t>venimin</a:t>
            </a:r>
            <a:r>
              <a:rPr lang="cs-CZ" dirty="0"/>
              <a:t> </a:t>
            </a:r>
            <a:r>
              <a:rPr lang="cs-CZ" dirty="0" err="1"/>
              <a:t>numquam</a:t>
            </a:r>
            <a:r>
              <a:rPr lang="cs-CZ" dirty="0"/>
              <a:t>												9</a:t>
            </a:r>
          </a:p>
        </p:txBody>
      </p:sp>
      <p:sp>
        <p:nvSpPr>
          <p:cNvPr id="2" name="Nadpis 1">
            <a:extLst>
              <a:ext uri="{FF2B5EF4-FFF2-40B4-BE49-F238E27FC236}">
                <a16:creationId xmlns:a16="http://schemas.microsoft.com/office/drawing/2014/main" id="{4560B06C-FBB9-4787-A454-BA11993B2F46}"/>
              </a:ext>
            </a:extLst>
          </p:cNvPr>
          <p:cNvSpPr>
            <a:spLocks noGrp="1"/>
          </p:cNvSpPr>
          <p:nvPr>
            <p:ph type="title" hasCustomPrompt="1"/>
          </p:nvPr>
        </p:nvSpPr>
        <p:spPr>
          <a:xfrm>
            <a:off x="7144" y="12701"/>
            <a:ext cx="4838674" cy="1616074"/>
          </a:xfrm>
        </p:spPr>
        <p:txBody>
          <a:bodyPr lIns="648000"/>
          <a:lstStyle>
            <a:lvl1pPr>
              <a:lnSpc>
                <a:spcPts val="2550"/>
              </a:lnSpc>
              <a:defRPr sz="2475" cap="all" baseline="0">
                <a:solidFill>
                  <a:schemeClr val="bg1"/>
                </a:solidFill>
                <a:latin typeface="Arial" panose="020B0604020202020204" pitchFamily="34" charset="0"/>
                <a:cs typeface="Arial" panose="020B0604020202020204" pitchFamily="34" charset="0"/>
              </a:defRPr>
            </a:lvl1pPr>
          </a:lstStyle>
          <a:p>
            <a:r>
              <a:rPr lang="cs-CZ" dirty="0"/>
              <a:t>Content</a:t>
            </a:r>
            <a:endParaRPr lang="en-GB" dirty="0"/>
          </a:p>
        </p:txBody>
      </p:sp>
      <p:sp>
        <p:nvSpPr>
          <p:cNvPr id="9" name="Zástupný symbol pro zápatí 8">
            <a:extLst>
              <a:ext uri="{FF2B5EF4-FFF2-40B4-BE49-F238E27FC236}">
                <a16:creationId xmlns:a16="http://schemas.microsoft.com/office/drawing/2014/main" id="{903CC587-CFF5-4C54-B5A4-6C4E3633E925}"/>
              </a:ext>
            </a:extLst>
          </p:cNvPr>
          <p:cNvSpPr>
            <a:spLocks noGrp="1"/>
          </p:cNvSpPr>
          <p:nvPr>
            <p:ph type="ftr" sz="quarter" idx="13"/>
          </p:nvPr>
        </p:nvSpPr>
        <p:spPr>
          <a:xfrm>
            <a:off x="233625" y="6300058"/>
            <a:ext cx="5866353" cy="557943"/>
          </a:xfrm>
        </p:spPr>
        <p:txBody>
          <a:bodyPr/>
          <a:lstStyle/>
          <a:p>
            <a:r>
              <a:rPr lang="cs-CZ" dirty="0"/>
              <a:t>Short </a:t>
            </a:r>
            <a:r>
              <a:rPr lang="cs-CZ" dirty="0" err="1"/>
              <a:t>name</a:t>
            </a:r>
            <a:r>
              <a:rPr lang="cs-CZ" dirty="0"/>
              <a:t> </a:t>
            </a:r>
            <a:r>
              <a:rPr lang="cs-CZ" dirty="0" err="1"/>
              <a:t>of</a:t>
            </a:r>
            <a:r>
              <a:rPr lang="cs-CZ" dirty="0"/>
              <a:t> </a:t>
            </a:r>
            <a:r>
              <a:rPr lang="cs-CZ" dirty="0" err="1"/>
              <a:t>the</a:t>
            </a:r>
            <a:r>
              <a:rPr lang="cs-CZ" dirty="0"/>
              <a:t> </a:t>
            </a:r>
            <a:r>
              <a:rPr lang="cs-CZ" dirty="0" err="1"/>
              <a:t>powerpoint</a:t>
            </a:r>
            <a:r>
              <a:rPr lang="cs-CZ" dirty="0"/>
              <a:t> </a:t>
            </a:r>
            <a:r>
              <a:rPr lang="cs-CZ" dirty="0" err="1"/>
              <a:t>presentation</a:t>
            </a:r>
            <a:r>
              <a:rPr lang="cs-CZ" dirty="0"/>
              <a:t>, maximum </a:t>
            </a:r>
            <a:r>
              <a:rPr lang="cs-CZ" dirty="0" err="1"/>
              <a:t>length</a:t>
            </a:r>
            <a:r>
              <a:rPr lang="cs-CZ" dirty="0"/>
              <a:t> </a:t>
            </a:r>
            <a:r>
              <a:rPr lang="cs-CZ" dirty="0" err="1"/>
              <a:t>two</a:t>
            </a:r>
            <a:r>
              <a:rPr lang="cs-CZ" dirty="0"/>
              <a:t> </a:t>
            </a:r>
            <a:r>
              <a:rPr lang="cs-CZ" dirty="0" err="1"/>
              <a:t>thirds</a:t>
            </a:r>
            <a:r>
              <a:rPr lang="cs-CZ" dirty="0"/>
              <a:t> </a:t>
            </a:r>
            <a:r>
              <a:rPr lang="cs-CZ" dirty="0" err="1"/>
              <a:t>of</a:t>
            </a:r>
            <a:r>
              <a:rPr lang="cs-CZ" dirty="0"/>
              <a:t> </a:t>
            </a:r>
            <a:r>
              <a:rPr lang="cs-CZ" dirty="0" err="1"/>
              <a:t>the</a:t>
            </a:r>
            <a:r>
              <a:rPr lang="cs-CZ" dirty="0"/>
              <a:t> </a:t>
            </a:r>
            <a:r>
              <a:rPr lang="cs-CZ" dirty="0" err="1"/>
              <a:t>page</a:t>
            </a:r>
            <a:endParaRPr lang="en-GB" dirty="0"/>
          </a:p>
        </p:txBody>
      </p:sp>
    </p:spTree>
    <p:extLst>
      <p:ext uri="{BB962C8B-B14F-4D97-AF65-F5344CB8AC3E}">
        <p14:creationId xmlns:p14="http://schemas.microsoft.com/office/powerpoint/2010/main" val="38962036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hapter title A">
    <p:spTree>
      <p:nvGrpSpPr>
        <p:cNvPr id="1" name=""/>
        <p:cNvGrpSpPr/>
        <p:nvPr/>
      </p:nvGrpSpPr>
      <p:grpSpPr>
        <a:xfrm>
          <a:off x="0" y="0"/>
          <a:ext cx="0" cy="0"/>
          <a:chOff x="0" y="0"/>
          <a:chExt cx="0" cy="0"/>
        </a:xfrm>
      </p:grpSpPr>
      <p:pic>
        <p:nvPicPr>
          <p:cNvPr id="7" name="Grafický objekt 6">
            <a:extLst>
              <a:ext uri="{FF2B5EF4-FFF2-40B4-BE49-F238E27FC236}">
                <a16:creationId xmlns:a16="http://schemas.microsoft.com/office/drawing/2014/main" id="{B3D90CDA-ED84-4D23-89E0-92A22AB31C8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
            <a:ext cx="9144000" cy="6858000"/>
          </a:xfrm>
          <a:prstGeom prst="rect">
            <a:avLst/>
          </a:prstGeom>
        </p:spPr>
      </p:pic>
      <p:sp>
        <p:nvSpPr>
          <p:cNvPr id="2" name="Nadpis 1">
            <a:extLst>
              <a:ext uri="{FF2B5EF4-FFF2-40B4-BE49-F238E27FC236}">
                <a16:creationId xmlns:a16="http://schemas.microsoft.com/office/drawing/2014/main" id="{BE510AF5-4381-40E1-828A-550308ADC354}"/>
              </a:ext>
            </a:extLst>
          </p:cNvPr>
          <p:cNvSpPr>
            <a:spLocks noGrp="1"/>
          </p:cNvSpPr>
          <p:nvPr>
            <p:ph type="ctrTitle" hasCustomPrompt="1"/>
          </p:nvPr>
        </p:nvSpPr>
        <p:spPr>
          <a:xfrm>
            <a:off x="7144" y="3429001"/>
            <a:ext cx="5109980" cy="3428999"/>
          </a:xfrm>
        </p:spPr>
        <p:txBody>
          <a:bodyPr lIns="684000" tIns="0" bIns="540000" anchor="b">
            <a:normAutofit/>
          </a:bodyPr>
          <a:lstStyle>
            <a:lvl1pPr algn="l">
              <a:lnSpc>
                <a:spcPts val="2550"/>
              </a:lnSpc>
              <a:defRPr sz="2475" cap="all" baseline="0">
                <a:solidFill>
                  <a:schemeClr val="bg1"/>
                </a:solidFill>
                <a:latin typeface="Arial" panose="020B0604020202020204" pitchFamily="34" charset="0"/>
                <a:cs typeface="Arial" panose="020B0604020202020204" pitchFamily="34" charset="0"/>
              </a:defRPr>
            </a:lvl1pPr>
          </a:lstStyle>
          <a:p>
            <a:r>
              <a:rPr lang="cs-CZ" dirty="0"/>
              <a:t>Chapter </a:t>
            </a:r>
            <a:r>
              <a:rPr lang="cs-CZ" dirty="0" err="1"/>
              <a:t>title</a:t>
            </a:r>
            <a:r>
              <a:rPr lang="cs-CZ" dirty="0"/>
              <a:t>, maximum </a:t>
            </a:r>
            <a:r>
              <a:rPr lang="cs-CZ" dirty="0" err="1"/>
              <a:t>five</a:t>
            </a:r>
            <a:r>
              <a:rPr lang="cs-CZ" dirty="0"/>
              <a:t> lines, </a:t>
            </a:r>
            <a:r>
              <a:rPr lang="cs-CZ" dirty="0" err="1"/>
              <a:t>aligned</a:t>
            </a:r>
            <a:r>
              <a:rPr lang="cs-CZ" dirty="0"/>
              <a:t> </a:t>
            </a:r>
            <a:r>
              <a:rPr lang="cs-CZ" dirty="0" err="1"/>
              <a:t>bottom</a:t>
            </a:r>
            <a:r>
              <a:rPr lang="cs-CZ" dirty="0"/>
              <a:t> </a:t>
            </a:r>
            <a:r>
              <a:rPr lang="cs-CZ" dirty="0" err="1"/>
              <a:t>left</a:t>
            </a:r>
            <a:r>
              <a:rPr lang="cs-CZ" dirty="0"/>
              <a:t>, no </a:t>
            </a:r>
            <a:r>
              <a:rPr lang="cs-CZ" dirty="0" err="1"/>
              <a:t>hyphenation</a:t>
            </a:r>
            <a:endParaRPr lang="en-GB" dirty="0"/>
          </a:p>
        </p:txBody>
      </p:sp>
    </p:spTree>
    <p:extLst>
      <p:ext uri="{BB962C8B-B14F-4D97-AF65-F5344CB8AC3E}">
        <p14:creationId xmlns:p14="http://schemas.microsoft.com/office/powerpoint/2010/main" val="24744995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hapter Title B_4Pictures">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CCE2D7E8-6513-44DA-BF37-E3F2B3AE6BC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2" name="Nadpis 1">
            <a:extLst>
              <a:ext uri="{FF2B5EF4-FFF2-40B4-BE49-F238E27FC236}">
                <a16:creationId xmlns:a16="http://schemas.microsoft.com/office/drawing/2014/main" id="{BE510AF5-4381-40E1-828A-550308ADC354}"/>
              </a:ext>
            </a:extLst>
          </p:cNvPr>
          <p:cNvSpPr>
            <a:spLocks noGrp="1"/>
          </p:cNvSpPr>
          <p:nvPr>
            <p:ph type="ctrTitle" hasCustomPrompt="1"/>
          </p:nvPr>
        </p:nvSpPr>
        <p:spPr>
          <a:xfrm>
            <a:off x="7144" y="3537021"/>
            <a:ext cx="5109980" cy="3320979"/>
          </a:xfrm>
        </p:spPr>
        <p:txBody>
          <a:bodyPr lIns="684000" tIns="0" bIns="540000" anchor="b">
            <a:normAutofit/>
          </a:bodyPr>
          <a:lstStyle>
            <a:lvl1pPr algn="l">
              <a:lnSpc>
                <a:spcPts val="2550"/>
              </a:lnSpc>
              <a:defRPr sz="2475" cap="all" baseline="0">
                <a:solidFill>
                  <a:schemeClr val="bg1"/>
                </a:solidFill>
                <a:latin typeface="Arial" panose="020B0604020202020204" pitchFamily="34" charset="0"/>
                <a:cs typeface="Arial" panose="020B0604020202020204" pitchFamily="34" charset="0"/>
              </a:defRPr>
            </a:lvl1pPr>
          </a:lstStyle>
          <a:p>
            <a:r>
              <a:rPr lang="cs-CZ" dirty="0"/>
              <a:t>Chapter </a:t>
            </a:r>
            <a:r>
              <a:rPr lang="cs-CZ" dirty="0" err="1"/>
              <a:t>title</a:t>
            </a:r>
            <a:r>
              <a:rPr lang="cs-CZ" dirty="0"/>
              <a:t>, maximum </a:t>
            </a:r>
            <a:r>
              <a:rPr lang="cs-CZ" dirty="0" err="1"/>
              <a:t>five</a:t>
            </a:r>
            <a:r>
              <a:rPr lang="cs-CZ" dirty="0"/>
              <a:t> lines, </a:t>
            </a:r>
            <a:r>
              <a:rPr lang="cs-CZ" dirty="0" err="1"/>
              <a:t>aligned</a:t>
            </a:r>
            <a:r>
              <a:rPr lang="cs-CZ" dirty="0"/>
              <a:t> </a:t>
            </a:r>
            <a:r>
              <a:rPr lang="cs-CZ" dirty="0" err="1"/>
              <a:t>bottom</a:t>
            </a:r>
            <a:r>
              <a:rPr lang="cs-CZ" dirty="0"/>
              <a:t> </a:t>
            </a:r>
            <a:r>
              <a:rPr lang="cs-CZ" dirty="0" err="1"/>
              <a:t>left</a:t>
            </a:r>
            <a:r>
              <a:rPr lang="cs-CZ" dirty="0"/>
              <a:t>, no </a:t>
            </a:r>
            <a:r>
              <a:rPr lang="cs-CZ" dirty="0" err="1"/>
              <a:t>hyphenation</a:t>
            </a:r>
            <a:endParaRPr lang="en-GB" dirty="0"/>
          </a:p>
        </p:txBody>
      </p:sp>
      <p:sp>
        <p:nvSpPr>
          <p:cNvPr id="9" name="Zástupný text 8">
            <a:extLst>
              <a:ext uri="{FF2B5EF4-FFF2-40B4-BE49-F238E27FC236}">
                <a16:creationId xmlns:a16="http://schemas.microsoft.com/office/drawing/2014/main" id="{5E558C31-CA59-4C0D-9DF0-64E4B45F1809}"/>
              </a:ext>
            </a:extLst>
          </p:cNvPr>
          <p:cNvSpPr>
            <a:spLocks noGrp="1"/>
          </p:cNvSpPr>
          <p:nvPr>
            <p:ph type="body" sz="quarter" idx="10" hasCustomPrompt="1"/>
          </p:nvPr>
        </p:nvSpPr>
        <p:spPr>
          <a:xfrm>
            <a:off x="0" y="130629"/>
            <a:ext cx="5094685" cy="1387021"/>
          </a:xfrm>
        </p:spPr>
        <p:txBody>
          <a:bodyPr lIns="648000" tIns="82800" bIns="82800" anchor="ctr" anchorCtr="0">
            <a:normAutofit/>
          </a:bodyPr>
          <a:lstStyle>
            <a:lvl1pPr marL="0" indent="0">
              <a:lnSpc>
                <a:spcPts val="2550"/>
              </a:lnSpc>
              <a:spcBef>
                <a:spcPts val="0"/>
              </a:spcBef>
              <a:buNone/>
              <a:defRPr sz="2475" cap="all" baseline="0">
                <a:solidFill>
                  <a:schemeClr val="bg1"/>
                </a:solidFill>
                <a:latin typeface="Arial" panose="020B0604020202020204" pitchFamily="34" charset="0"/>
                <a:cs typeface="Arial" panose="020B0604020202020204" pitchFamily="34" charset="0"/>
              </a:defRPr>
            </a:lvl1pPr>
          </a:lstStyle>
          <a:p>
            <a:pPr lvl="0"/>
            <a:r>
              <a:rPr lang="cs-CZ" dirty="0"/>
              <a:t>Chapter 1</a:t>
            </a:r>
          </a:p>
        </p:txBody>
      </p:sp>
      <p:sp>
        <p:nvSpPr>
          <p:cNvPr id="11" name="Zástupný symbol obrázku 10">
            <a:extLst>
              <a:ext uri="{FF2B5EF4-FFF2-40B4-BE49-F238E27FC236}">
                <a16:creationId xmlns:a16="http://schemas.microsoft.com/office/drawing/2014/main" id="{4E9C8BCD-A81E-40EC-B852-97AE63AB87FF}"/>
              </a:ext>
            </a:extLst>
          </p:cNvPr>
          <p:cNvSpPr>
            <a:spLocks noGrp="1"/>
          </p:cNvSpPr>
          <p:nvPr>
            <p:ph type="pic" sz="quarter" idx="11" hasCustomPrompt="1"/>
          </p:nvPr>
        </p:nvSpPr>
        <p:spPr>
          <a:xfrm>
            <a:off x="0" y="1517650"/>
            <a:ext cx="2283619" cy="2019300"/>
          </a:xfrm>
        </p:spPr>
        <p:txBody>
          <a:bodyPr/>
          <a:lstStyle>
            <a:lvl1pPr marL="0" indent="0">
              <a:buNone/>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cs-CZ" dirty="0" err="1"/>
              <a:t>Click</a:t>
            </a:r>
            <a:r>
              <a:rPr lang="cs-CZ" dirty="0"/>
              <a:t> to </a:t>
            </a:r>
            <a:r>
              <a:rPr lang="cs-CZ" dirty="0" err="1"/>
              <a:t>add</a:t>
            </a:r>
            <a:r>
              <a:rPr lang="cs-CZ" dirty="0"/>
              <a:t> a </a:t>
            </a:r>
            <a:r>
              <a:rPr lang="cs-CZ" dirty="0" err="1"/>
              <a:t>picture</a:t>
            </a:r>
            <a:endParaRPr lang="en-GB" dirty="0"/>
          </a:p>
          <a:p>
            <a:endParaRPr lang="en-GB" dirty="0"/>
          </a:p>
        </p:txBody>
      </p:sp>
      <p:sp>
        <p:nvSpPr>
          <p:cNvPr id="13" name="Zástupný symbol obrázku 12">
            <a:extLst>
              <a:ext uri="{FF2B5EF4-FFF2-40B4-BE49-F238E27FC236}">
                <a16:creationId xmlns:a16="http://schemas.microsoft.com/office/drawing/2014/main" id="{6D2BB815-ABE7-4103-B3A6-36D6F1813FF8}"/>
              </a:ext>
            </a:extLst>
          </p:cNvPr>
          <p:cNvSpPr>
            <a:spLocks noGrp="1"/>
          </p:cNvSpPr>
          <p:nvPr>
            <p:ph type="pic" sz="quarter" idx="12" hasCustomPrompt="1"/>
          </p:nvPr>
        </p:nvSpPr>
        <p:spPr>
          <a:xfrm>
            <a:off x="2290762" y="1517650"/>
            <a:ext cx="2281238" cy="2019301"/>
          </a:xfrm>
        </p:spPr>
        <p:txBody>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cs-CZ" dirty="0" err="1"/>
              <a:t>Click</a:t>
            </a:r>
            <a:r>
              <a:rPr lang="cs-CZ" dirty="0"/>
              <a:t> to </a:t>
            </a:r>
            <a:r>
              <a:rPr lang="cs-CZ" dirty="0" err="1"/>
              <a:t>add</a:t>
            </a:r>
            <a:r>
              <a:rPr lang="cs-CZ" dirty="0"/>
              <a:t> a </a:t>
            </a:r>
            <a:r>
              <a:rPr lang="cs-CZ" dirty="0" err="1"/>
              <a:t>picture</a:t>
            </a:r>
            <a:endParaRPr lang="en-GB" dirty="0"/>
          </a:p>
        </p:txBody>
      </p:sp>
      <p:sp>
        <p:nvSpPr>
          <p:cNvPr id="15" name="Zástupný symbol obrázku 14">
            <a:extLst>
              <a:ext uri="{FF2B5EF4-FFF2-40B4-BE49-F238E27FC236}">
                <a16:creationId xmlns:a16="http://schemas.microsoft.com/office/drawing/2014/main" id="{0D878A18-9DEB-451E-8AE9-6CD2DC08D078}"/>
              </a:ext>
            </a:extLst>
          </p:cNvPr>
          <p:cNvSpPr>
            <a:spLocks noGrp="1"/>
          </p:cNvSpPr>
          <p:nvPr>
            <p:ph type="pic" sz="quarter" idx="13" hasCustomPrompt="1"/>
          </p:nvPr>
        </p:nvSpPr>
        <p:spPr>
          <a:xfrm>
            <a:off x="4579144" y="1517650"/>
            <a:ext cx="2281238" cy="2014014"/>
          </a:xfrm>
        </p:spPr>
        <p:txBody>
          <a:bodyPr/>
          <a:lstStyle>
            <a:lvl1pPr marL="0" indent="0">
              <a:buNone/>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cs-CZ" dirty="0" err="1"/>
              <a:t>Click</a:t>
            </a:r>
            <a:r>
              <a:rPr lang="cs-CZ" dirty="0"/>
              <a:t> to </a:t>
            </a:r>
            <a:r>
              <a:rPr lang="cs-CZ" dirty="0" err="1"/>
              <a:t>add</a:t>
            </a:r>
            <a:r>
              <a:rPr lang="cs-CZ" dirty="0"/>
              <a:t> a </a:t>
            </a:r>
            <a:r>
              <a:rPr lang="cs-CZ" dirty="0" err="1"/>
              <a:t>picture</a:t>
            </a:r>
            <a:endParaRPr lang="en-GB" dirty="0"/>
          </a:p>
          <a:p>
            <a:endParaRPr lang="en-GB" dirty="0"/>
          </a:p>
        </p:txBody>
      </p:sp>
      <p:sp>
        <p:nvSpPr>
          <p:cNvPr id="17" name="Zástupný symbol obrázku 16">
            <a:extLst>
              <a:ext uri="{FF2B5EF4-FFF2-40B4-BE49-F238E27FC236}">
                <a16:creationId xmlns:a16="http://schemas.microsoft.com/office/drawing/2014/main" id="{1F264598-27E8-4A54-B10D-E0DF74FC2154}"/>
              </a:ext>
            </a:extLst>
          </p:cNvPr>
          <p:cNvSpPr>
            <a:spLocks noGrp="1"/>
          </p:cNvSpPr>
          <p:nvPr>
            <p:ph type="pic" sz="quarter" idx="14" hasCustomPrompt="1"/>
          </p:nvPr>
        </p:nvSpPr>
        <p:spPr>
          <a:xfrm>
            <a:off x="6867525" y="1517650"/>
            <a:ext cx="2276475" cy="2014014"/>
          </a:xfrm>
        </p:spPr>
        <p:txBody>
          <a:bodyPr/>
          <a:lstStyle>
            <a:lvl1pPr marL="0" indent="0">
              <a:buNone/>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cs-CZ" dirty="0" err="1"/>
              <a:t>Click</a:t>
            </a:r>
            <a:r>
              <a:rPr lang="cs-CZ" dirty="0"/>
              <a:t> to </a:t>
            </a:r>
            <a:r>
              <a:rPr lang="cs-CZ" dirty="0" err="1"/>
              <a:t>add</a:t>
            </a:r>
            <a:r>
              <a:rPr lang="cs-CZ" dirty="0"/>
              <a:t> a </a:t>
            </a:r>
            <a:r>
              <a:rPr lang="cs-CZ" dirty="0" err="1"/>
              <a:t>picture</a:t>
            </a:r>
            <a:endParaRPr lang="en-GB" dirty="0"/>
          </a:p>
          <a:p>
            <a:endParaRPr lang="en-GB" dirty="0"/>
          </a:p>
        </p:txBody>
      </p:sp>
    </p:spTree>
    <p:extLst>
      <p:ext uri="{BB962C8B-B14F-4D97-AF65-F5344CB8AC3E}">
        <p14:creationId xmlns:p14="http://schemas.microsoft.com/office/powerpoint/2010/main" val="4370204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Text Slide">
    <p:spTree>
      <p:nvGrpSpPr>
        <p:cNvPr id="1" name=""/>
        <p:cNvGrpSpPr/>
        <p:nvPr/>
      </p:nvGrpSpPr>
      <p:grpSpPr>
        <a:xfrm>
          <a:off x="0" y="0"/>
          <a:ext cx="0" cy="0"/>
          <a:chOff x="0" y="0"/>
          <a:chExt cx="0" cy="0"/>
        </a:xfrm>
      </p:grpSpPr>
      <p:pic>
        <p:nvPicPr>
          <p:cNvPr id="17" name="Grafický objekt 16">
            <a:extLst>
              <a:ext uri="{FF2B5EF4-FFF2-40B4-BE49-F238E27FC236}">
                <a16:creationId xmlns:a16="http://schemas.microsoft.com/office/drawing/2014/main" id="{D5F339CA-26EA-4D66-ACAD-F891F73EFEB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12700"/>
            <a:ext cx="9144001" cy="6858001"/>
          </a:xfrm>
          <a:prstGeom prst="rect">
            <a:avLst/>
          </a:prstGeom>
        </p:spPr>
      </p:pic>
      <p:sp>
        <p:nvSpPr>
          <p:cNvPr id="5" name="Zástupný symbol pro číslo snímku 4">
            <a:extLst>
              <a:ext uri="{FF2B5EF4-FFF2-40B4-BE49-F238E27FC236}">
                <a16:creationId xmlns:a16="http://schemas.microsoft.com/office/drawing/2014/main" id="{7425CB23-83F8-4E92-BCE7-5943D3DA4CB4}"/>
              </a:ext>
            </a:extLst>
          </p:cNvPr>
          <p:cNvSpPr>
            <a:spLocks noGrp="1"/>
          </p:cNvSpPr>
          <p:nvPr>
            <p:ph type="sldNum" sz="quarter" idx="12"/>
          </p:nvPr>
        </p:nvSpPr>
        <p:spPr/>
        <p:txBody>
          <a:bodyPr/>
          <a:lstStyle/>
          <a:p>
            <a:fld id="{AC30E85F-03A9-4DC3-A879-6F4150C88507}" type="slidenum">
              <a:rPr lang="en-GB" smtClean="0"/>
              <a:t>‹#›</a:t>
            </a:fld>
            <a:endParaRPr lang="en-GB" dirty="0"/>
          </a:p>
        </p:txBody>
      </p:sp>
      <p:sp>
        <p:nvSpPr>
          <p:cNvPr id="8" name="Nadpis 1">
            <a:extLst>
              <a:ext uri="{FF2B5EF4-FFF2-40B4-BE49-F238E27FC236}">
                <a16:creationId xmlns:a16="http://schemas.microsoft.com/office/drawing/2014/main" id="{8F8AA3EE-05A3-45B3-B7EA-9A4E5EDC389D}"/>
              </a:ext>
            </a:extLst>
          </p:cNvPr>
          <p:cNvSpPr>
            <a:spLocks noGrp="1"/>
          </p:cNvSpPr>
          <p:nvPr>
            <p:ph type="title" hasCustomPrompt="1"/>
          </p:nvPr>
        </p:nvSpPr>
        <p:spPr>
          <a:xfrm>
            <a:off x="4240" y="12700"/>
            <a:ext cx="4103025" cy="1621694"/>
          </a:xfrm>
        </p:spPr>
        <p:txBody>
          <a:bodyPr lIns="648000" tIns="46800" anchor="ctr" anchorCtr="0">
            <a:normAutofit/>
          </a:bodyPr>
          <a:lstStyle>
            <a:lvl1pPr>
              <a:lnSpc>
                <a:spcPts val="2550"/>
              </a:lnSpc>
              <a:defRPr sz="2475" cap="all" baseline="0">
                <a:solidFill>
                  <a:schemeClr val="bg1"/>
                </a:solidFill>
                <a:latin typeface="Arial" panose="020B0604020202020204" pitchFamily="34" charset="0"/>
                <a:cs typeface="Arial" panose="020B0604020202020204" pitchFamily="34" charset="0"/>
              </a:defRPr>
            </a:lvl1pPr>
          </a:lstStyle>
          <a:p>
            <a:r>
              <a:rPr lang="cs-CZ" dirty="0"/>
              <a:t>Chapter 1</a:t>
            </a:r>
            <a:endParaRPr lang="en-GB" dirty="0"/>
          </a:p>
        </p:txBody>
      </p:sp>
      <p:sp>
        <p:nvSpPr>
          <p:cNvPr id="9" name="Zástupný text 2">
            <a:extLst>
              <a:ext uri="{FF2B5EF4-FFF2-40B4-BE49-F238E27FC236}">
                <a16:creationId xmlns:a16="http://schemas.microsoft.com/office/drawing/2014/main" id="{E6A0F913-BDE8-4413-9F6C-9B23331613E7}"/>
              </a:ext>
            </a:extLst>
          </p:cNvPr>
          <p:cNvSpPr>
            <a:spLocks noGrp="1"/>
          </p:cNvSpPr>
          <p:nvPr>
            <p:ph type="body" idx="1" hasCustomPrompt="1"/>
          </p:nvPr>
        </p:nvSpPr>
        <p:spPr>
          <a:xfrm>
            <a:off x="0" y="2130252"/>
            <a:ext cx="8056266" cy="1024929"/>
          </a:xfrm>
        </p:spPr>
        <p:txBody>
          <a:bodyPr lIns="648000" anchor="t" anchorCtr="0">
            <a:normAutofit/>
          </a:bodyPr>
          <a:lstStyle>
            <a:lvl1pPr marL="0" indent="0">
              <a:lnSpc>
                <a:spcPts val="2550"/>
              </a:lnSpc>
              <a:spcBef>
                <a:spcPts val="0"/>
              </a:spcBef>
              <a:buNone/>
              <a:defRPr sz="2325" b="0" cap="all" baseline="0">
                <a:solidFill>
                  <a:schemeClr val="accent4"/>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dirty="0" err="1"/>
              <a:t>Title</a:t>
            </a:r>
            <a:r>
              <a:rPr lang="cs-CZ" dirty="0"/>
              <a:t> in </a:t>
            </a:r>
            <a:r>
              <a:rPr lang="cs-CZ" dirty="0" err="1"/>
              <a:t>two</a:t>
            </a:r>
            <a:r>
              <a:rPr lang="cs-CZ" dirty="0"/>
              <a:t> lines maximum,</a:t>
            </a:r>
            <a:br>
              <a:rPr lang="cs-CZ" dirty="0"/>
            </a:br>
            <a:r>
              <a:rPr lang="cs-CZ" dirty="0"/>
              <a:t>on </a:t>
            </a:r>
            <a:r>
              <a:rPr lang="cs-CZ" dirty="0" err="1"/>
              <a:t>the</a:t>
            </a:r>
            <a:r>
              <a:rPr lang="cs-CZ" dirty="0"/>
              <a:t> </a:t>
            </a:r>
            <a:r>
              <a:rPr lang="cs-CZ" dirty="0" err="1"/>
              <a:t>left</a:t>
            </a:r>
            <a:r>
              <a:rPr lang="cs-CZ" dirty="0"/>
              <a:t>, no </a:t>
            </a:r>
            <a:r>
              <a:rPr lang="cs-CZ" dirty="0" err="1"/>
              <a:t>hyphenation</a:t>
            </a:r>
            <a:endParaRPr lang="cs-CZ" dirty="0"/>
          </a:p>
        </p:txBody>
      </p:sp>
      <p:sp>
        <p:nvSpPr>
          <p:cNvPr id="6" name="Zástupný symbol pro zápatí 5">
            <a:extLst>
              <a:ext uri="{FF2B5EF4-FFF2-40B4-BE49-F238E27FC236}">
                <a16:creationId xmlns:a16="http://schemas.microsoft.com/office/drawing/2014/main" id="{2923DC19-25F5-4686-989C-3F0A51A96894}"/>
              </a:ext>
            </a:extLst>
          </p:cNvPr>
          <p:cNvSpPr>
            <a:spLocks noGrp="1"/>
          </p:cNvSpPr>
          <p:nvPr>
            <p:ph type="ftr" sz="quarter" idx="13"/>
          </p:nvPr>
        </p:nvSpPr>
        <p:spPr/>
        <p:txBody>
          <a:bodyPr/>
          <a:lstStyle/>
          <a:p>
            <a:r>
              <a:rPr lang="cs-CZ" dirty="0"/>
              <a:t>Short </a:t>
            </a:r>
            <a:r>
              <a:rPr lang="cs-CZ" dirty="0" err="1"/>
              <a:t>name</a:t>
            </a:r>
            <a:r>
              <a:rPr lang="cs-CZ" dirty="0"/>
              <a:t> </a:t>
            </a:r>
            <a:r>
              <a:rPr lang="cs-CZ" dirty="0" err="1"/>
              <a:t>of</a:t>
            </a:r>
            <a:r>
              <a:rPr lang="cs-CZ" dirty="0"/>
              <a:t> </a:t>
            </a:r>
            <a:r>
              <a:rPr lang="cs-CZ" dirty="0" err="1"/>
              <a:t>the</a:t>
            </a:r>
            <a:r>
              <a:rPr lang="cs-CZ" dirty="0"/>
              <a:t> </a:t>
            </a:r>
            <a:r>
              <a:rPr lang="cs-CZ" dirty="0" err="1"/>
              <a:t>powerpoint</a:t>
            </a:r>
            <a:r>
              <a:rPr lang="cs-CZ" dirty="0"/>
              <a:t> </a:t>
            </a:r>
            <a:r>
              <a:rPr lang="cs-CZ" dirty="0" err="1"/>
              <a:t>presentation</a:t>
            </a:r>
            <a:r>
              <a:rPr lang="cs-CZ" dirty="0"/>
              <a:t>, maximum </a:t>
            </a:r>
            <a:r>
              <a:rPr lang="cs-CZ" dirty="0" err="1"/>
              <a:t>length</a:t>
            </a:r>
            <a:r>
              <a:rPr lang="cs-CZ" dirty="0"/>
              <a:t> </a:t>
            </a:r>
            <a:r>
              <a:rPr lang="cs-CZ" dirty="0" err="1"/>
              <a:t>two</a:t>
            </a:r>
            <a:r>
              <a:rPr lang="cs-CZ" dirty="0"/>
              <a:t> </a:t>
            </a:r>
            <a:r>
              <a:rPr lang="cs-CZ" dirty="0" err="1"/>
              <a:t>thirds</a:t>
            </a:r>
            <a:r>
              <a:rPr lang="cs-CZ" dirty="0"/>
              <a:t> </a:t>
            </a:r>
            <a:r>
              <a:rPr lang="cs-CZ" dirty="0" err="1"/>
              <a:t>of</a:t>
            </a:r>
            <a:r>
              <a:rPr lang="cs-CZ" dirty="0"/>
              <a:t> </a:t>
            </a:r>
            <a:r>
              <a:rPr lang="cs-CZ" dirty="0" err="1"/>
              <a:t>the</a:t>
            </a:r>
            <a:r>
              <a:rPr lang="cs-CZ" dirty="0"/>
              <a:t> </a:t>
            </a:r>
            <a:r>
              <a:rPr lang="cs-CZ" dirty="0" err="1"/>
              <a:t>page</a:t>
            </a:r>
            <a:endParaRPr lang="en-GB" dirty="0"/>
          </a:p>
        </p:txBody>
      </p:sp>
      <p:sp>
        <p:nvSpPr>
          <p:cNvPr id="11" name="Zástupný text 10">
            <a:extLst>
              <a:ext uri="{FF2B5EF4-FFF2-40B4-BE49-F238E27FC236}">
                <a16:creationId xmlns:a16="http://schemas.microsoft.com/office/drawing/2014/main" id="{0CD39967-9CDA-455D-A561-729E6543E240}"/>
              </a:ext>
            </a:extLst>
          </p:cNvPr>
          <p:cNvSpPr>
            <a:spLocks noGrp="1"/>
          </p:cNvSpPr>
          <p:nvPr>
            <p:ph type="body" sz="quarter" idx="14" hasCustomPrompt="1"/>
          </p:nvPr>
        </p:nvSpPr>
        <p:spPr>
          <a:xfrm>
            <a:off x="0" y="3155950"/>
            <a:ext cx="8056266" cy="3187700"/>
          </a:xfrm>
        </p:spPr>
        <p:txBody>
          <a:bodyPr lIns="648000" tIns="180000" rIns="0">
            <a:noAutofit/>
          </a:bodyPr>
          <a:lstStyle>
            <a:lvl1pPr marL="0" indent="0">
              <a:lnSpc>
                <a:spcPts val="1800"/>
              </a:lnSpc>
              <a:spcBef>
                <a:spcPts val="0"/>
              </a:spcBef>
              <a:buNone/>
              <a:defRPr sz="1500">
                <a:solidFill>
                  <a:schemeClr val="accent3"/>
                </a:solidFill>
                <a:latin typeface="Arial" panose="020B0604020202020204" pitchFamily="34" charset="0"/>
                <a:cs typeface="Arial" panose="020B0604020202020204" pitchFamily="34" charset="0"/>
              </a:defRPr>
            </a:lvl1pPr>
          </a:lstStyle>
          <a:p>
            <a:pPr lvl="0"/>
            <a:r>
              <a:rPr lang="cs-CZ" dirty="0" err="1"/>
              <a:t>Summary</a:t>
            </a:r>
            <a:r>
              <a:rPr lang="cs-CZ" dirty="0"/>
              <a:t> </a:t>
            </a:r>
            <a:r>
              <a:rPr lang="cs-CZ" dirty="0" err="1"/>
              <a:t>of</a:t>
            </a:r>
            <a:r>
              <a:rPr lang="cs-CZ" dirty="0"/>
              <a:t> </a:t>
            </a:r>
            <a:r>
              <a:rPr lang="cs-CZ" dirty="0" err="1"/>
              <a:t>the</a:t>
            </a:r>
            <a:r>
              <a:rPr lang="cs-CZ" dirty="0"/>
              <a:t> chapter, on </a:t>
            </a:r>
            <a:r>
              <a:rPr lang="cs-CZ" dirty="0" err="1"/>
              <a:t>the</a:t>
            </a:r>
            <a:r>
              <a:rPr lang="cs-CZ" dirty="0"/>
              <a:t> </a:t>
            </a:r>
            <a:r>
              <a:rPr lang="cs-CZ" dirty="0" err="1"/>
              <a:t>left</a:t>
            </a:r>
            <a:r>
              <a:rPr lang="cs-CZ" dirty="0"/>
              <a:t>, no </a:t>
            </a:r>
            <a:r>
              <a:rPr lang="cs-CZ" dirty="0" err="1"/>
              <a:t>hyphenation</a:t>
            </a:r>
            <a:r>
              <a:rPr lang="cs-CZ" dirty="0"/>
              <a:t>. Pa </a:t>
            </a:r>
            <a:r>
              <a:rPr lang="cs-CZ" dirty="0" err="1"/>
              <a:t>perspe</a:t>
            </a:r>
            <a:r>
              <a:rPr lang="cs-CZ" dirty="0"/>
              <a:t> </a:t>
            </a:r>
            <a:r>
              <a:rPr lang="cs-CZ" dirty="0" err="1"/>
              <a:t>ducient</a:t>
            </a:r>
            <a:r>
              <a:rPr lang="cs-CZ" dirty="0"/>
              <a:t> </a:t>
            </a:r>
            <a:r>
              <a:rPr lang="cs-CZ" dirty="0" err="1"/>
              <a:t>repuda</a:t>
            </a:r>
            <a:r>
              <a:rPr lang="cs-CZ" dirty="0"/>
              <a:t> </a:t>
            </a:r>
            <a:r>
              <a:rPr lang="cs-CZ" dirty="0" err="1"/>
              <a:t>commoloria</a:t>
            </a:r>
            <a:r>
              <a:rPr lang="cs-CZ" dirty="0"/>
              <a:t> aut mi, </a:t>
            </a:r>
            <a:r>
              <a:rPr lang="cs-CZ" dirty="0" err="1"/>
              <a:t>sequat.Nobis</a:t>
            </a:r>
            <a:r>
              <a:rPr lang="cs-CZ" dirty="0"/>
              <a:t> et </a:t>
            </a:r>
            <a:r>
              <a:rPr lang="cs-CZ" dirty="0" err="1"/>
              <a:t>por</a:t>
            </a:r>
            <a:r>
              <a:rPr lang="cs-CZ" dirty="0"/>
              <a:t> </a:t>
            </a:r>
            <a:r>
              <a:rPr lang="cs-CZ" dirty="0" err="1"/>
              <a:t>moluptae</a:t>
            </a:r>
            <a:r>
              <a:rPr lang="cs-CZ" dirty="0"/>
              <a:t>. </a:t>
            </a:r>
            <a:r>
              <a:rPr lang="cs-CZ" dirty="0" err="1"/>
              <a:t>Lorehenia</a:t>
            </a:r>
            <a:r>
              <a:rPr lang="cs-CZ" dirty="0"/>
              <a:t> </a:t>
            </a:r>
            <a:r>
              <a:rPr lang="cs-CZ" dirty="0" err="1"/>
              <a:t>doluptam</a:t>
            </a:r>
            <a:r>
              <a:rPr lang="cs-CZ" dirty="0"/>
              <a:t> et </a:t>
            </a:r>
            <a:r>
              <a:rPr lang="cs-CZ" dirty="0" err="1"/>
              <a:t>ut</a:t>
            </a:r>
            <a:r>
              <a:rPr lang="cs-CZ" dirty="0"/>
              <a:t> </a:t>
            </a:r>
            <a:r>
              <a:rPr lang="cs-CZ" dirty="0" err="1"/>
              <a:t>que</a:t>
            </a:r>
            <a:r>
              <a:rPr lang="cs-CZ" dirty="0"/>
              <a:t> lis id </a:t>
            </a:r>
            <a:r>
              <a:rPr lang="cs-CZ" dirty="0" err="1"/>
              <a:t>expereptum</a:t>
            </a:r>
            <a:r>
              <a:rPr lang="cs-CZ" dirty="0"/>
              <a:t> </a:t>
            </a:r>
            <a:r>
              <a:rPr lang="cs-CZ" dirty="0" err="1"/>
              <a:t>volore</a:t>
            </a:r>
            <a:r>
              <a:rPr lang="cs-CZ" dirty="0"/>
              <a:t>, </a:t>
            </a:r>
            <a:r>
              <a:rPr lang="cs-CZ" dirty="0" err="1"/>
              <a:t>il</a:t>
            </a:r>
            <a:r>
              <a:rPr lang="cs-CZ" dirty="0"/>
              <a:t> </a:t>
            </a:r>
            <a:r>
              <a:rPr lang="cs-CZ" dirty="0" err="1"/>
              <a:t>illam</a:t>
            </a:r>
            <a:r>
              <a:rPr lang="cs-CZ" dirty="0"/>
              <a:t> lam </a:t>
            </a:r>
            <a:r>
              <a:rPr lang="cs-CZ" dirty="0" err="1"/>
              <a:t>facest</a:t>
            </a:r>
            <a:r>
              <a:rPr lang="cs-CZ" dirty="0"/>
              <a:t>. </a:t>
            </a:r>
            <a:r>
              <a:rPr lang="cs-CZ" dirty="0" err="1"/>
              <a:t>Igenisquid</a:t>
            </a:r>
            <a:r>
              <a:rPr lang="cs-CZ" dirty="0"/>
              <a:t> </a:t>
            </a:r>
            <a:r>
              <a:rPr lang="cs-CZ" dirty="0" err="1"/>
              <a:t>ut</a:t>
            </a:r>
            <a:r>
              <a:rPr lang="cs-CZ" dirty="0"/>
              <a:t> </a:t>
            </a:r>
            <a:r>
              <a:rPr lang="cs-CZ" dirty="0" err="1"/>
              <a:t>litatibus</a:t>
            </a:r>
            <a:r>
              <a:rPr lang="cs-CZ" dirty="0"/>
              <a:t> </a:t>
            </a:r>
            <a:r>
              <a:rPr lang="cs-CZ" dirty="0" err="1"/>
              <a:t>nem</a:t>
            </a:r>
            <a:r>
              <a:rPr lang="cs-CZ" dirty="0"/>
              <a:t>. </a:t>
            </a:r>
            <a:r>
              <a:rPr lang="cs-CZ" dirty="0" err="1"/>
              <a:t>Ceperia</a:t>
            </a:r>
            <a:r>
              <a:rPr lang="cs-CZ" dirty="0"/>
              <a:t> </a:t>
            </a:r>
            <a:r>
              <a:rPr lang="cs-CZ" dirty="0" err="1"/>
              <a:t>tempere</a:t>
            </a:r>
            <a:r>
              <a:rPr lang="cs-CZ" dirty="0"/>
              <a:t> </a:t>
            </a:r>
            <a:r>
              <a:rPr lang="cs-CZ" dirty="0" err="1"/>
              <a:t>rfernatum</a:t>
            </a:r>
            <a:r>
              <a:rPr lang="cs-CZ" dirty="0"/>
              <a:t> fuga. Nam hit </a:t>
            </a:r>
            <a:r>
              <a:rPr lang="cs-CZ" dirty="0" err="1"/>
              <a:t>vollorunt</a:t>
            </a:r>
            <a:r>
              <a:rPr lang="cs-CZ" dirty="0"/>
              <a:t> </a:t>
            </a:r>
            <a:r>
              <a:rPr lang="cs-CZ" dirty="0" err="1"/>
              <a:t>facessit</a:t>
            </a:r>
            <a:r>
              <a:rPr lang="cs-CZ" dirty="0"/>
              <a:t>.</a:t>
            </a:r>
          </a:p>
        </p:txBody>
      </p:sp>
    </p:spTree>
    <p:extLst>
      <p:ext uri="{BB962C8B-B14F-4D97-AF65-F5344CB8AC3E}">
        <p14:creationId xmlns:p14="http://schemas.microsoft.com/office/powerpoint/2010/main" val="10738512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 Text boxes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FA0B27-6ED7-46DC-928E-66AD9466D867}"/>
              </a:ext>
            </a:extLst>
          </p:cNvPr>
          <p:cNvSpPr>
            <a:spLocks noGrp="1"/>
          </p:cNvSpPr>
          <p:nvPr>
            <p:ph type="title" hasCustomPrompt="1"/>
          </p:nvPr>
        </p:nvSpPr>
        <p:spPr>
          <a:xfrm>
            <a:off x="471487" y="668338"/>
            <a:ext cx="8045054" cy="488951"/>
          </a:xfrm>
        </p:spPr>
        <p:txBody>
          <a:bodyPr lIns="0" tIns="46800" anchor="t" anchorCtr="0">
            <a:normAutofit/>
          </a:bodyPr>
          <a:lstStyle>
            <a:lvl1pPr>
              <a:lnSpc>
                <a:spcPts val="2550"/>
              </a:lnSpc>
              <a:defRPr sz="2325" cap="all" baseline="0">
                <a:solidFill>
                  <a:schemeClr val="accent4"/>
                </a:solidFill>
                <a:latin typeface="Arial" panose="020B0604020202020204" pitchFamily="34" charset="0"/>
                <a:cs typeface="Arial" panose="020B0604020202020204" pitchFamily="34" charset="0"/>
              </a:defRPr>
            </a:lvl1pPr>
          </a:lstStyle>
          <a:p>
            <a:r>
              <a:rPr lang="cs-CZ" dirty="0" err="1"/>
              <a:t>One</a:t>
            </a:r>
            <a:r>
              <a:rPr lang="cs-CZ" dirty="0"/>
              <a:t> line </a:t>
            </a:r>
            <a:r>
              <a:rPr lang="cs-CZ" dirty="0" err="1"/>
              <a:t>headline</a:t>
            </a:r>
            <a:r>
              <a:rPr lang="cs-CZ" dirty="0"/>
              <a:t> , on </a:t>
            </a:r>
            <a:r>
              <a:rPr lang="cs-CZ" dirty="0" err="1"/>
              <a:t>the</a:t>
            </a:r>
            <a:r>
              <a:rPr lang="cs-CZ" dirty="0"/>
              <a:t> </a:t>
            </a:r>
            <a:r>
              <a:rPr lang="cs-CZ" dirty="0" err="1"/>
              <a:t>left</a:t>
            </a:r>
            <a:br>
              <a:rPr lang="cs-CZ" dirty="0"/>
            </a:br>
            <a:endParaRPr lang="en-GB" dirty="0"/>
          </a:p>
        </p:txBody>
      </p:sp>
      <p:sp>
        <p:nvSpPr>
          <p:cNvPr id="3" name="Zástupný text 2">
            <a:extLst>
              <a:ext uri="{FF2B5EF4-FFF2-40B4-BE49-F238E27FC236}">
                <a16:creationId xmlns:a16="http://schemas.microsoft.com/office/drawing/2014/main" id="{45B17FB6-4048-47C1-924A-87EC6070A8C5}"/>
              </a:ext>
            </a:extLst>
          </p:cNvPr>
          <p:cNvSpPr>
            <a:spLocks noGrp="1"/>
          </p:cNvSpPr>
          <p:nvPr>
            <p:ph type="body" idx="1" hasCustomPrompt="1"/>
          </p:nvPr>
        </p:nvSpPr>
        <p:spPr>
          <a:xfrm>
            <a:off x="471487" y="1681164"/>
            <a:ext cx="3807000" cy="730441"/>
          </a:xfrm>
        </p:spPr>
        <p:txBody>
          <a:bodyPr lIns="0" anchor="b">
            <a:normAutofit/>
          </a:bodyPr>
          <a:lstStyle>
            <a:lvl1pPr marL="0" indent="0">
              <a:lnSpc>
                <a:spcPts val="1875"/>
              </a:lnSpc>
              <a:buNone/>
              <a:defRPr sz="1650" b="1">
                <a:solidFill>
                  <a:schemeClr val="accent2"/>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dirty="0"/>
              <a:t>Text in </a:t>
            </a:r>
            <a:r>
              <a:rPr lang="cs-CZ" dirty="0" err="1"/>
              <a:t>four</a:t>
            </a:r>
            <a:r>
              <a:rPr lang="cs-CZ" dirty="0"/>
              <a:t> levels </a:t>
            </a:r>
            <a:r>
              <a:rPr lang="cs-CZ" dirty="0" err="1"/>
              <a:t>with</a:t>
            </a:r>
            <a:r>
              <a:rPr lang="cs-CZ" dirty="0"/>
              <a:t> </a:t>
            </a:r>
            <a:r>
              <a:rPr lang="cs-CZ" dirty="0" err="1"/>
              <a:t>bullets</a:t>
            </a:r>
            <a:r>
              <a:rPr lang="cs-CZ" dirty="0"/>
              <a:t> and a </a:t>
            </a:r>
            <a:r>
              <a:rPr lang="cs-CZ" dirty="0" err="1"/>
              <a:t>headline</a:t>
            </a:r>
            <a:endParaRPr lang="cs-CZ" dirty="0"/>
          </a:p>
        </p:txBody>
      </p:sp>
      <p:sp>
        <p:nvSpPr>
          <p:cNvPr id="4" name="Zástupný obsah 3">
            <a:extLst>
              <a:ext uri="{FF2B5EF4-FFF2-40B4-BE49-F238E27FC236}">
                <a16:creationId xmlns:a16="http://schemas.microsoft.com/office/drawing/2014/main" id="{CE842DC3-9484-4CEE-913A-81B2CD9E1E3B}"/>
              </a:ext>
            </a:extLst>
          </p:cNvPr>
          <p:cNvSpPr>
            <a:spLocks noGrp="1"/>
          </p:cNvSpPr>
          <p:nvPr>
            <p:ph sz="half" idx="2" hasCustomPrompt="1"/>
          </p:nvPr>
        </p:nvSpPr>
        <p:spPr>
          <a:xfrm>
            <a:off x="471487" y="2411605"/>
            <a:ext cx="3807000" cy="3888453"/>
          </a:xfrm>
        </p:spPr>
        <p:txBody>
          <a:bodyPr lIns="0" tIns="72000"/>
          <a:lstStyle>
            <a:lvl1pPr marL="0" indent="0">
              <a:lnSpc>
                <a:spcPts val="1800"/>
              </a:lnSpc>
              <a:spcBef>
                <a:spcPts val="375"/>
              </a:spcBef>
              <a:buNone/>
              <a:defRPr sz="1500">
                <a:solidFill>
                  <a:schemeClr val="accent3"/>
                </a:solidFill>
                <a:latin typeface="Arial" panose="020B0604020202020204" pitchFamily="34" charset="0"/>
                <a:cs typeface="Arial" panose="020B0604020202020204" pitchFamily="34" charset="0"/>
              </a:defRPr>
            </a:lvl1pPr>
            <a:lvl2pPr marL="135000" indent="-135000">
              <a:lnSpc>
                <a:spcPts val="1800"/>
              </a:lnSpc>
              <a:buClr>
                <a:schemeClr val="accent2"/>
              </a:buClr>
              <a:defRPr lang="cs-CZ" sz="1275" kern="1200" dirty="0">
                <a:solidFill>
                  <a:schemeClr val="accent3"/>
                </a:solidFill>
                <a:latin typeface="Arial" panose="020B0604020202020204" pitchFamily="34" charset="0"/>
                <a:ea typeface="+mn-ea"/>
                <a:cs typeface="Arial" panose="020B0604020202020204" pitchFamily="34" charset="0"/>
              </a:defRPr>
            </a:lvl2pPr>
            <a:lvl3pPr marL="270000" indent="-108000">
              <a:lnSpc>
                <a:spcPts val="1425"/>
              </a:lnSpc>
              <a:buClr>
                <a:schemeClr val="accent2"/>
              </a:buClr>
              <a:defRPr sz="1125">
                <a:solidFill>
                  <a:schemeClr val="accent3"/>
                </a:solidFill>
                <a:latin typeface="Arial" panose="020B0604020202020204" pitchFamily="34" charset="0"/>
                <a:cs typeface="Arial" panose="020B0604020202020204" pitchFamily="34" charset="0"/>
              </a:defRPr>
            </a:lvl3pPr>
          </a:lstStyle>
          <a:p>
            <a:pPr lvl="0"/>
            <a:r>
              <a:rPr lang="cs-CZ" dirty="0"/>
              <a:t>Facercipid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a:t>
            </a:r>
          </a:p>
          <a:p>
            <a:pPr marL="135000" lvl="1" indent="-135000" algn="l" defTabSz="685800" rtl="0" eaLnBrk="1" latinLnBrk="0" hangingPunct="1">
              <a:lnSpc>
                <a:spcPts val="1650"/>
              </a:lnSpc>
              <a:spcBef>
                <a:spcPts val="675"/>
              </a:spcBef>
              <a:buClr>
                <a:schemeClr val="accent2"/>
              </a:buClr>
              <a:buFont typeface="Arial" panose="020B0604020202020204" pitchFamily="34" charset="0"/>
              <a:buChar char="•"/>
            </a:pPr>
            <a:r>
              <a:rPr lang="cs-CZ" dirty="0"/>
              <a:t>Quis et </a:t>
            </a:r>
            <a:r>
              <a:rPr lang="cs-CZ" dirty="0" err="1"/>
              <a:t>venimin</a:t>
            </a:r>
            <a:r>
              <a:rPr lang="cs-CZ" dirty="0"/>
              <a:t>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a:p>
            <a:pPr lvl="2"/>
            <a:r>
              <a:rPr lang="cs-CZ" dirty="0"/>
              <a:t>Quis et </a:t>
            </a:r>
            <a:r>
              <a:rPr lang="cs-CZ" dirty="0" err="1"/>
              <a:t>venimin</a:t>
            </a:r>
            <a:r>
              <a:rPr lang="cs-CZ" dirty="0"/>
              <a:t> numquam </a:t>
            </a:r>
            <a:r>
              <a:rPr lang="cs-CZ" dirty="0" err="1"/>
              <a:t>rera</a:t>
            </a:r>
            <a:r>
              <a:rPr lang="cs-CZ" dirty="0"/>
              <a:t> cus </a:t>
            </a:r>
            <a:r>
              <a:rPr lang="cs-CZ" dirty="0" err="1"/>
              <a:t>eliam</a:t>
            </a:r>
            <a:r>
              <a:rPr lang="cs-CZ" dirty="0"/>
              <a:t> </a:t>
            </a:r>
            <a:br>
              <a:rPr lang="cs-CZ" dirty="0"/>
            </a:br>
            <a:r>
              <a:rPr lang="cs-CZ" dirty="0"/>
              <a:t>et </a:t>
            </a:r>
            <a:r>
              <a:rPr lang="cs-CZ" dirty="0" err="1"/>
              <a:t>colecusandit</a:t>
            </a:r>
            <a:endParaRPr lang="cs-CZ" dirty="0"/>
          </a:p>
        </p:txBody>
      </p:sp>
      <p:sp>
        <p:nvSpPr>
          <p:cNvPr id="5" name="Zástupný text 4">
            <a:extLst>
              <a:ext uri="{FF2B5EF4-FFF2-40B4-BE49-F238E27FC236}">
                <a16:creationId xmlns:a16="http://schemas.microsoft.com/office/drawing/2014/main" id="{1BCEAD2E-F707-43D2-8D8F-E58D870FC888}"/>
              </a:ext>
            </a:extLst>
          </p:cNvPr>
          <p:cNvSpPr>
            <a:spLocks noGrp="1"/>
          </p:cNvSpPr>
          <p:nvPr>
            <p:ph type="body" sz="quarter" idx="3" hasCustomPrompt="1"/>
          </p:nvPr>
        </p:nvSpPr>
        <p:spPr>
          <a:xfrm>
            <a:off x="4732774" y="1681164"/>
            <a:ext cx="3783767" cy="730441"/>
          </a:xfrm>
        </p:spPr>
        <p:txBody>
          <a:bodyPr anchor="b">
            <a:normAutofit/>
          </a:bodyPr>
          <a:lstStyle>
            <a:lvl1pPr marL="0" indent="0">
              <a:buNone/>
              <a:defRPr lang="cs-CZ" sz="1650" b="1" kern="1200" dirty="0" smtClean="0">
                <a:solidFill>
                  <a:schemeClr val="accent2"/>
                </a:solidFill>
                <a:latin typeface="Arial" panose="020B0604020202020204" pitchFamily="34" charset="0"/>
                <a:ea typeface="+mn-ea"/>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dirty="0"/>
              <a:t>Text in </a:t>
            </a:r>
            <a:r>
              <a:rPr lang="cs-CZ" dirty="0" err="1"/>
              <a:t>four</a:t>
            </a:r>
            <a:r>
              <a:rPr lang="cs-CZ" dirty="0"/>
              <a:t> levels </a:t>
            </a:r>
            <a:r>
              <a:rPr lang="cs-CZ" dirty="0" err="1"/>
              <a:t>with</a:t>
            </a:r>
            <a:r>
              <a:rPr lang="cs-CZ" dirty="0"/>
              <a:t> </a:t>
            </a:r>
            <a:r>
              <a:rPr lang="cs-CZ" dirty="0" err="1"/>
              <a:t>bullets</a:t>
            </a:r>
            <a:r>
              <a:rPr lang="cs-CZ" dirty="0"/>
              <a:t> and a </a:t>
            </a:r>
            <a:r>
              <a:rPr lang="cs-CZ" dirty="0" err="1"/>
              <a:t>headline</a:t>
            </a:r>
            <a:endParaRPr lang="cs-CZ" dirty="0"/>
          </a:p>
        </p:txBody>
      </p:sp>
      <p:sp>
        <p:nvSpPr>
          <p:cNvPr id="6" name="Zástupný obsah 5">
            <a:extLst>
              <a:ext uri="{FF2B5EF4-FFF2-40B4-BE49-F238E27FC236}">
                <a16:creationId xmlns:a16="http://schemas.microsoft.com/office/drawing/2014/main" id="{6FD2BC6B-98A3-4DEB-BB65-3D03E527422D}"/>
              </a:ext>
            </a:extLst>
          </p:cNvPr>
          <p:cNvSpPr>
            <a:spLocks noGrp="1"/>
          </p:cNvSpPr>
          <p:nvPr>
            <p:ph sz="quarter" idx="4" hasCustomPrompt="1"/>
          </p:nvPr>
        </p:nvSpPr>
        <p:spPr>
          <a:xfrm>
            <a:off x="4732774" y="2411605"/>
            <a:ext cx="3783767" cy="3888453"/>
          </a:xfrm>
        </p:spPr>
        <p:txBody>
          <a:bodyPr lIns="90000" tIns="72000"/>
          <a:lstStyle>
            <a:lvl1pPr marL="0" indent="0">
              <a:buNone/>
              <a:defRPr lang="cs-CZ" sz="1500" kern="1200" dirty="0">
                <a:solidFill>
                  <a:schemeClr val="accent3"/>
                </a:solidFill>
                <a:latin typeface="Arial" panose="020B0604020202020204" pitchFamily="34" charset="0"/>
                <a:ea typeface="+mn-ea"/>
                <a:cs typeface="Arial" panose="020B0604020202020204" pitchFamily="34" charset="0"/>
              </a:defRPr>
            </a:lvl1pPr>
            <a:lvl2pPr marL="214313" indent="-214313">
              <a:buClr>
                <a:schemeClr val="accent2"/>
              </a:buClr>
              <a:defRPr lang="cs-CZ" sz="1275" kern="1200" dirty="0">
                <a:solidFill>
                  <a:schemeClr val="accent3"/>
                </a:solidFill>
                <a:latin typeface="Arial" panose="020B0604020202020204" pitchFamily="34" charset="0"/>
                <a:ea typeface="+mn-ea"/>
                <a:cs typeface="Arial" panose="020B0604020202020204" pitchFamily="34" charset="0"/>
              </a:defRPr>
            </a:lvl2pPr>
            <a:lvl3pPr marL="270000" indent="-135000">
              <a:buClr>
                <a:schemeClr val="accent2"/>
              </a:buClr>
              <a:defRPr lang="cs-CZ" sz="1125" kern="1200" dirty="0">
                <a:solidFill>
                  <a:schemeClr val="accent3"/>
                </a:solidFill>
                <a:latin typeface="Arial" panose="020B0604020202020204" pitchFamily="34" charset="0"/>
                <a:ea typeface="+mn-ea"/>
                <a:cs typeface="Arial" panose="020B0604020202020204" pitchFamily="34" charset="0"/>
              </a:defRPr>
            </a:lvl3pPr>
          </a:lstStyle>
          <a:p>
            <a:pPr marL="0" lvl="0" indent="0" algn="l" defTabSz="685800" rtl="0" eaLnBrk="1" latinLnBrk="0" hangingPunct="1">
              <a:lnSpc>
                <a:spcPts val="1800"/>
              </a:lnSpc>
              <a:spcBef>
                <a:spcPts val="375"/>
              </a:spcBef>
              <a:buFont typeface="Arial" panose="020B0604020202020204" pitchFamily="34" charset="0"/>
              <a:buNone/>
            </a:pPr>
            <a:r>
              <a:rPr lang="cs-CZ" dirty="0"/>
              <a:t>Facercipid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a:t>
            </a:r>
          </a:p>
          <a:p>
            <a:pPr marL="135000" lvl="1" indent="-135000" algn="l" defTabSz="685800" rtl="0" eaLnBrk="1" latinLnBrk="0" hangingPunct="1">
              <a:lnSpc>
                <a:spcPts val="1650"/>
              </a:lnSpc>
              <a:spcBef>
                <a:spcPts val="675"/>
              </a:spcBef>
              <a:buClr>
                <a:schemeClr val="accent2"/>
              </a:buClr>
              <a:buFont typeface="Arial" panose="020B0604020202020204" pitchFamily="34" charset="0"/>
              <a:buChar char="•"/>
            </a:pPr>
            <a:r>
              <a:rPr lang="cs-CZ" dirty="0"/>
              <a:t>Quis et </a:t>
            </a:r>
            <a:r>
              <a:rPr lang="cs-CZ" dirty="0" err="1"/>
              <a:t>venimin</a:t>
            </a:r>
            <a:r>
              <a:rPr lang="cs-CZ" dirty="0"/>
              <a:t>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a:p>
            <a:pPr marL="270000" lvl="2" indent="-135000" algn="l" defTabSz="685800" rtl="0" eaLnBrk="1" latinLnBrk="0" hangingPunct="1">
              <a:lnSpc>
                <a:spcPts val="1425"/>
              </a:lnSpc>
              <a:spcBef>
                <a:spcPts val="375"/>
              </a:spcBef>
              <a:buClr>
                <a:schemeClr val="accent2"/>
              </a:buClr>
              <a:buFont typeface="Arial" panose="020B0604020202020204" pitchFamily="34" charset="0"/>
              <a:buChar char="•"/>
            </a:pPr>
            <a:r>
              <a:rPr lang="cs-CZ" dirty="0"/>
              <a:t>Quis et </a:t>
            </a:r>
            <a:r>
              <a:rPr lang="cs-CZ" dirty="0" err="1"/>
              <a:t>venimin</a:t>
            </a:r>
            <a:r>
              <a:rPr lang="cs-CZ" dirty="0"/>
              <a:t>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p>
            <a:fld id="{AC30E85F-03A9-4DC3-A879-6F4150C88507}" type="slidenum">
              <a:rPr lang="en-GB" smtClean="0"/>
              <a:t>‹#›</a:t>
            </a:fld>
            <a:endParaRPr lang="en-GB" dirty="0"/>
          </a:p>
        </p:txBody>
      </p:sp>
      <p:sp>
        <p:nvSpPr>
          <p:cNvPr id="7" name="Zástupný symbol pro zápatí 6">
            <a:extLst>
              <a:ext uri="{FF2B5EF4-FFF2-40B4-BE49-F238E27FC236}">
                <a16:creationId xmlns:a16="http://schemas.microsoft.com/office/drawing/2014/main" id="{34927FF2-1DCA-48C4-8863-FD586676606B}"/>
              </a:ext>
            </a:extLst>
          </p:cNvPr>
          <p:cNvSpPr>
            <a:spLocks noGrp="1"/>
          </p:cNvSpPr>
          <p:nvPr>
            <p:ph type="ftr" sz="quarter" idx="13"/>
          </p:nvPr>
        </p:nvSpPr>
        <p:spPr/>
        <p:txBody>
          <a:bodyPr/>
          <a:lstStyle/>
          <a:p>
            <a:r>
              <a:rPr lang="cs-CZ" dirty="0"/>
              <a:t>Short </a:t>
            </a:r>
            <a:r>
              <a:rPr lang="cs-CZ" dirty="0" err="1"/>
              <a:t>name</a:t>
            </a:r>
            <a:r>
              <a:rPr lang="cs-CZ" dirty="0"/>
              <a:t> </a:t>
            </a:r>
            <a:r>
              <a:rPr lang="cs-CZ" dirty="0" err="1"/>
              <a:t>of</a:t>
            </a:r>
            <a:r>
              <a:rPr lang="cs-CZ" dirty="0"/>
              <a:t> </a:t>
            </a:r>
            <a:r>
              <a:rPr lang="cs-CZ" dirty="0" err="1"/>
              <a:t>the</a:t>
            </a:r>
            <a:r>
              <a:rPr lang="cs-CZ" dirty="0"/>
              <a:t> </a:t>
            </a:r>
            <a:r>
              <a:rPr lang="cs-CZ" dirty="0" err="1"/>
              <a:t>powerpoint</a:t>
            </a:r>
            <a:r>
              <a:rPr lang="cs-CZ" dirty="0"/>
              <a:t> </a:t>
            </a:r>
            <a:r>
              <a:rPr lang="cs-CZ" dirty="0" err="1"/>
              <a:t>presentation</a:t>
            </a:r>
            <a:r>
              <a:rPr lang="cs-CZ" dirty="0"/>
              <a:t>, maximum </a:t>
            </a:r>
            <a:r>
              <a:rPr lang="cs-CZ" dirty="0" err="1"/>
              <a:t>length</a:t>
            </a:r>
            <a:r>
              <a:rPr lang="cs-CZ" dirty="0"/>
              <a:t> </a:t>
            </a:r>
            <a:r>
              <a:rPr lang="cs-CZ" dirty="0" err="1"/>
              <a:t>two</a:t>
            </a:r>
            <a:r>
              <a:rPr lang="cs-CZ" dirty="0"/>
              <a:t> </a:t>
            </a:r>
            <a:r>
              <a:rPr lang="cs-CZ" dirty="0" err="1"/>
              <a:t>thirds</a:t>
            </a:r>
            <a:r>
              <a:rPr lang="cs-CZ" dirty="0"/>
              <a:t> </a:t>
            </a:r>
            <a:r>
              <a:rPr lang="cs-CZ" dirty="0" err="1"/>
              <a:t>of</a:t>
            </a:r>
            <a:r>
              <a:rPr lang="cs-CZ" dirty="0"/>
              <a:t> </a:t>
            </a:r>
            <a:r>
              <a:rPr lang="cs-CZ" dirty="0" err="1"/>
              <a:t>the</a:t>
            </a:r>
            <a:r>
              <a:rPr lang="cs-CZ" dirty="0"/>
              <a:t> </a:t>
            </a:r>
            <a:r>
              <a:rPr lang="cs-CZ" dirty="0" err="1"/>
              <a:t>page</a:t>
            </a:r>
            <a:endParaRPr lang="en-GB" dirty="0"/>
          </a:p>
        </p:txBody>
      </p:sp>
      <p:sp>
        <p:nvSpPr>
          <p:cNvPr id="14" name="Zástupný text 13">
            <a:extLst>
              <a:ext uri="{FF2B5EF4-FFF2-40B4-BE49-F238E27FC236}">
                <a16:creationId xmlns:a16="http://schemas.microsoft.com/office/drawing/2014/main" id="{336E2B4C-794D-4359-A422-A4619DB8BCF4}"/>
              </a:ext>
            </a:extLst>
          </p:cNvPr>
          <p:cNvSpPr>
            <a:spLocks noGrp="1"/>
          </p:cNvSpPr>
          <p:nvPr>
            <p:ph type="body" sz="quarter" idx="14" hasCustomPrompt="1"/>
          </p:nvPr>
        </p:nvSpPr>
        <p:spPr>
          <a:xfrm>
            <a:off x="8289890" y="0"/>
            <a:ext cx="854109" cy="668338"/>
          </a:xfrm>
        </p:spPr>
        <p:txBody>
          <a:bodyPr tIns="432000" anchor="ctr" anchorCtr="0"/>
          <a:lstStyle>
            <a:lvl1pPr marL="0" indent="0">
              <a:buNone/>
              <a:defRPr sz="1125">
                <a:solidFill>
                  <a:schemeClr val="accent2"/>
                </a:solidFill>
                <a:latin typeface="Arial" panose="020B0604020202020204" pitchFamily="34" charset="0"/>
                <a:cs typeface="Arial" panose="020B0604020202020204" pitchFamily="34" charset="0"/>
              </a:defRPr>
            </a:lvl1pPr>
          </a:lstStyle>
          <a:p>
            <a:pPr lvl="0"/>
            <a:r>
              <a:rPr lang="cs-CZ" dirty="0"/>
              <a:t>Chapter 1</a:t>
            </a:r>
          </a:p>
          <a:p>
            <a:pPr lvl="1"/>
            <a:endParaRPr lang="en-GB" dirty="0"/>
          </a:p>
        </p:txBody>
      </p:sp>
    </p:spTree>
    <p:extLst>
      <p:ext uri="{BB962C8B-B14F-4D97-AF65-F5344CB8AC3E}">
        <p14:creationId xmlns:p14="http://schemas.microsoft.com/office/powerpoint/2010/main" val="5198899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 text boxesB">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FA0B27-6ED7-46DC-928E-66AD9466D867}"/>
              </a:ext>
            </a:extLst>
          </p:cNvPr>
          <p:cNvSpPr>
            <a:spLocks noGrp="1"/>
          </p:cNvSpPr>
          <p:nvPr>
            <p:ph type="title" hasCustomPrompt="1"/>
          </p:nvPr>
        </p:nvSpPr>
        <p:spPr>
          <a:xfrm>
            <a:off x="471487" y="668337"/>
            <a:ext cx="8045054" cy="1000126"/>
          </a:xfrm>
        </p:spPr>
        <p:txBody>
          <a:bodyPr lIns="0" tIns="46800" anchor="t" anchorCtr="0">
            <a:normAutofit/>
          </a:bodyPr>
          <a:lstStyle>
            <a:lvl1pPr>
              <a:lnSpc>
                <a:spcPts val="2550"/>
              </a:lnSpc>
              <a:defRPr sz="2325" cap="all" baseline="0">
                <a:solidFill>
                  <a:schemeClr val="accent4"/>
                </a:solidFill>
                <a:latin typeface="Arial" panose="020B0604020202020204" pitchFamily="34" charset="0"/>
                <a:cs typeface="Arial" panose="020B0604020202020204" pitchFamily="34" charset="0"/>
              </a:defRPr>
            </a:lvl1pPr>
          </a:lstStyle>
          <a:p>
            <a:r>
              <a:rPr lang="cs-CZ" dirty="0" err="1"/>
              <a:t>Title</a:t>
            </a:r>
            <a:r>
              <a:rPr lang="cs-CZ" dirty="0"/>
              <a:t> in </a:t>
            </a:r>
            <a:r>
              <a:rPr lang="cs-CZ" dirty="0" err="1"/>
              <a:t>two</a:t>
            </a:r>
            <a:r>
              <a:rPr lang="cs-CZ" dirty="0"/>
              <a:t> lines maximum, </a:t>
            </a:r>
            <a:br>
              <a:rPr lang="cs-CZ" dirty="0"/>
            </a:br>
            <a:r>
              <a:rPr lang="cs-CZ" dirty="0"/>
              <a:t>on </a:t>
            </a:r>
            <a:r>
              <a:rPr lang="cs-CZ" dirty="0" err="1"/>
              <a:t>the</a:t>
            </a:r>
            <a:r>
              <a:rPr lang="cs-CZ" dirty="0"/>
              <a:t> </a:t>
            </a:r>
            <a:r>
              <a:rPr lang="cs-CZ" dirty="0" err="1"/>
              <a:t>left</a:t>
            </a:r>
            <a:r>
              <a:rPr lang="cs-CZ" dirty="0"/>
              <a:t>, no </a:t>
            </a:r>
            <a:r>
              <a:rPr lang="cs-CZ" dirty="0" err="1"/>
              <a:t>hyphenation</a:t>
            </a:r>
            <a:endParaRPr lang="en-GB" dirty="0"/>
          </a:p>
        </p:txBody>
      </p:sp>
      <p:sp>
        <p:nvSpPr>
          <p:cNvPr id="3" name="Zástupný text 2">
            <a:extLst>
              <a:ext uri="{FF2B5EF4-FFF2-40B4-BE49-F238E27FC236}">
                <a16:creationId xmlns:a16="http://schemas.microsoft.com/office/drawing/2014/main" id="{45B17FB6-4048-47C1-924A-87EC6070A8C5}"/>
              </a:ext>
            </a:extLst>
          </p:cNvPr>
          <p:cNvSpPr>
            <a:spLocks noGrp="1"/>
          </p:cNvSpPr>
          <p:nvPr>
            <p:ph type="body" idx="1" hasCustomPrompt="1"/>
          </p:nvPr>
        </p:nvSpPr>
        <p:spPr>
          <a:xfrm>
            <a:off x="471487" y="1771596"/>
            <a:ext cx="3807000" cy="730441"/>
          </a:xfrm>
        </p:spPr>
        <p:txBody>
          <a:bodyPr lIns="0" anchor="b">
            <a:normAutofit/>
          </a:bodyPr>
          <a:lstStyle>
            <a:lvl1pPr marL="0" indent="0">
              <a:lnSpc>
                <a:spcPts val="1875"/>
              </a:lnSpc>
              <a:buNone/>
              <a:defRPr lang="cs-CZ" sz="1650" b="1" kern="1200" dirty="0">
                <a:solidFill>
                  <a:schemeClr val="accent2"/>
                </a:solidFill>
                <a:latin typeface="Arial" panose="020B0604020202020204" pitchFamily="34" charset="0"/>
                <a:ea typeface="+mn-ea"/>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ts val="1875"/>
              </a:lnSpc>
              <a:spcBef>
                <a:spcPts val="0"/>
              </a:spcBef>
              <a:buFont typeface="Arial" panose="020B0604020202020204" pitchFamily="34" charset="0"/>
              <a:buNone/>
            </a:pPr>
            <a:r>
              <a:rPr lang="cs-CZ" dirty="0"/>
              <a:t>Text in </a:t>
            </a:r>
            <a:r>
              <a:rPr lang="cs-CZ" dirty="0" err="1"/>
              <a:t>four</a:t>
            </a:r>
            <a:r>
              <a:rPr lang="cs-CZ" dirty="0"/>
              <a:t> levels </a:t>
            </a:r>
            <a:r>
              <a:rPr lang="cs-CZ" dirty="0" err="1"/>
              <a:t>with</a:t>
            </a:r>
            <a:r>
              <a:rPr lang="cs-CZ" dirty="0"/>
              <a:t> </a:t>
            </a:r>
            <a:r>
              <a:rPr lang="cs-CZ" dirty="0" err="1"/>
              <a:t>bullets</a:t>
            </a:r>
            <a:r>
              <a:rPr lang="cs-CZ" dirty="0"/>
              <a:t> and a </a:t>
            </a:r>
            <a:r>
              <a:rPr lang="cs-CZ" dirty="0" err="1"/>
              <a:t>headline</a:t>
            </a:r>
            <a:endParaRPr lang="cs-CZ" dirty="0"/>
          </a:p>
        </p:txBody>
      </p:sp>
      <p:sp>
        <p:nvSpPr>
          <p:cNvPr id="4" name="Zástupný obsah 3">
            <a:extLst>
              <a:ext uri="{FF2B5EF4-FFF2-40B4-BE49-F238E27FC236}">
                <a16:creationId xmlns:a16="http://schemas.microsoft.com/office/drawing/2014/main" id="{CE842DC3-9484-4CEE-913A-81B2CD9E1E3B}"/>
              </a:ext>
            </a:extLst>
          </p:cNvPr>
          <p:cNvSpPr>
            <a:spLocks noGrp="1"/>
          </p:cNvSpPr>
          <p:nvPr>
            <p:ph sz="half" idx="2" hasCustomPrompt="1"/>
          </p:nvPr>
        </p:nvSpPr>
        <p:spPr>
          <a:xfrm>
            <a:off x="471487" y="2521999"/>
            <a:ext cx="3807000" cy="3778059"/>
          </a:xfrm>
        </p:spPr>
        <p:txBody>
          <a:bodyPr lIns="0" tIns="72000"/>
          <a:lstStyle>
            <a:lvl1pPr marL="0" indent="0">
              <a:lnSpc>
                <a:spcPts val="1800"/>
              </a:lnSpc>
              <a:spcBef>
                <a:spcPts val="375"/>
              </a:spcBef>
              <a:buNone/>
              <a:defRPr sz="1500">
                <a:solidFill>
                  <a:schemeClr val="accent3"/>
                </a:solidFill>
                <a:latin typeface="Arial" panose="020B0604020202020204" pitchFamily="34" charset="0"/>
                <a:cs typeface="Arial" panose="020B0604020202020204" pitchFamily="34" charset="0"/>
              </a:defRPr>
            </a:lvl1pPr>
            <a:lvl2pPr marL="135000" indent="-135000">
              <a:lnSpc>
                <a:spcPts val="1800"/>
              </a:lnSpc>
              <a:buClr>
                <a:schemeClr val="accent2"/>
              </a:buClr>
              <a:defRPr lang="cs-CZ" sz="1275" kern="1200" dirty="0">
                <a:solidFill>
                  <a:schemeClr val="accent3"/>
                </a:solidFill>
                <a:latin typeface="Arial" panose="020B0604020202020204" pitchFamily="34" charset="0"/>
                <a:ea typeface="+mn-ea"/>
                <a:cs typeface="Arial" panose="020B0604020202020204" pitchFamily="34" charset="0"/>
              </a:defRPr>
            </a:lvl2pPr>
            <a:lvl3pPr marL="270000" indent="-108000">
              <a:lnSpc>
                <a:spcPts val="1425"/>
              </a:lnSpc>
              <a:buClr>
                <a:schemeClr val="accent2"/>
              </a:buClr>
              <a:defRPr sz="1125">
                <a:solidFill>
                  <a:schemeClr val="accent3"/>
                </a:solidFill>
                <a:latin typeface="Arial" panose="020B0604020202020204" pitchFamily="34" charset="0"/>
                <a:cs typeface="Arial" panose="020B0604020202020204" pitchFamily="34" charset="0"/>
              </a:defRPr>
            </a:lvl3pPr>
          </a:lstStyle>
          <a:p>
            <a:pPr lvl="0"/>
            <a:r>
              <a:rPr lang="cs-CZ" dirty="0"/>
              <a:t>Facercipid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a:t>
            </a:r>
          </a:p>
          <a:p>
            <a:pPr marL="135000" lvl="1" indent="-135000" algn="l" defTabSz="685800" rtl="0" eaLnBrk="1" latinLnBrk="0" hangingPunct="1">
              <a:lnSpc>
                <a:spcPts val="1650"/>
              </a:lnSpc>
              <a:spcBef>
                <a:spcPts val="675"/>
              </a:spcBef>
              <a:buClr>
                <a:schemeClr val="accent2"/>
              </a:buClr>
              <a:buFont typeface="Arial" panose="020B0604020202020204" pitchFamily="34" charset="0"/>
              <a:buChar char="•"/>
            </a:pPr>
            <a:r>
              <a:rPr lang="cs-CZ" dirty="0"/>
              <a:t>Quis et </a:t>
            </a:r>
            <a:r>
              <a:rPr lang="cs-CZ" dirty="0" err="1"/>
              <a:t>venimin</a:t>
            </a:r>
            <a:r>
              <a:rPr lang="cs-CZ" dirty="0"/>
              <a:t>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a:p>
            <a:pPr lvl="2"/>
            <a:r>
              <a:rPr lang="cs-CZ" dirty="0"/>
              <a:t>Quis et </a:t>
            </a:r>
            <a:r>
              <a:rPr lang="cs-CZ" dirty="0" err="1"/>
              <a:t>venimin</a:t>
            </a:r>
            <a:r>
              <a:rPr lang="cs-CZ" dirty="0"/>
              <a:t> numquam </a:t>
            </a:r>
            <a:r>
              <a:rPr lang="cs-CZ" dirty="0" err="1"/>
              <a:t>rera</a:t>
            </a:r>
            <a:r>
              <a:rPr lang="cs-CZ" dirty="0"/>
              <a:t> cus </a:t>
            </a:r>
            <a:r>
              <a:rPr lang="cs-CZ" dirty="0" err="1"/>
              <a:t>eliam</a:t>
            </a:r>
            <a:r>
              <a:rPr lang="cs-CZ" dirty="0"/>
              <a:t> </a:t>
            </a:r>
            <a:br>
              <a:rPr lang="cs-CZ" dirty="0"/>
            </a:br>
            <a:r>
              <a:rPr lang="cs-CZ" dirty="0"/>
              <a:t>et </a:t>
            </a:r>
            <a:r>
              <a:rPr lang="cs-CZ" dirty="0" err="1"/>
              <a:t>colecusandit</a:t>
            </a:r>
            <a:endParaRPr lang="cs-CZ" dirty="0"/>
          </a:p>
        </p:txBody>
      </p:sp>
      <p:sp>
        <p:nvSpPr>
          <p:cNvPr id="5" name="Zástupný text 4">
            <a:extLst>
              <a:ext uri="{FF2B5EF4-FFF2-40B4-BE49-F238E27FC236}">
                <a16:creationId xmlns:a16="http://schemas.microsoft.com/office/drawing/2014/main" id="{1BCEAD2E-F707-43D2-8D8F-E58D870FC888}"/>
              </a:ext>
            </a:extLst>
          </p:cNvPr>
          <p:cNvSpPr>
            <a:spLocks noGrp="1"/>
          </p:cNvSpPr>
          <p:nvPr>
            <p:ph type="body" sz="quarter" idx="3" hasCustomPrompt="1"/>
          </p:nvPr>
        </p:nvSpPr>
        <p:spPr>
          <a:xfrm>
            <a:off x="4732774" y="1771596"/>
            <a:ext cx="3783767" cy="730441"/>
          </a:xfrm>
        </p:spPr>
        <p:txBody>
          <a:bodyPr anchor="b">
            <a:normAutofit/>
          </a:bodyPr>
          <a:lstStyle>
            <a:lvl1pPr marL="0" indent="0">
              <a:buNone/>
              <a:defRPr lang="cs-CZ" sz="1650" b="1" kern="1200" dirty="0">
                <a:solidFill>
                  <a:schemeClr val="accent2"/>
                </a:solidFill>
                <a:latin typeface="Arial" panose="020B0604020202020204" pitchFamily="34" charset="0"/>
                <a:ea typeface="+mn-ea"/>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ts val="1875"/>
              </a:lnSpc>
              <a:spcBef>
                <a:spcPts val="0"/>
              </a:spcBef>
              <a:buFont typeface="Arial" panose="020B0604020202020204" pitchFamily="34" charset="0"/>
              <a:buNone/>
            </a:pPr>
            <a:r>
              <a:rPr lang="cs-CZ" dirty="0"/>
              <a:t>Text in </a:t>
            </a:r>
            <a:r>
              <a:rPr lang="cs-CZ" dirty="0" err="1"/>
              <a:t>four</a:t>
            </a:r>
            <a:r>
              <a:rPr lang="cs-CZ" dirty="0"/>
              <a:t> levels </a:t>
            </a:r>
            <a:r>
              <a:rPr lang="cs-CZ" dirty="0" err="1"/>
              <a:t>with</a:t>
            </a:r>
            <a:r>
              <a:rPr lang="cs-CZ" dirty="0"/>
              <a:t> </a:t>
            </a:r>
            <a:r>
              <a:rPr lang="cs-CZ" dirty="0" err="1"/>
              <a:t>bullets</a:t>
            </a:r>
            <a:r>
              <a:rPr lang="cs-CZ" dirty="0"/>
              <a:t> and a </a:t>
            </a:r>
            <a:r>
              <a:rPr lang="cs-CZ" dirty="0" err="1"/>
              <a:t>headline</a:t>
            </a:r>
            <a:endParaRPr lang="cs-CZ" dirty="0"/>
          </a:p>
        </p:txBody>
      </p:sp>
      <p:sp>
        <p:nvSpPr>
          <p:cNvPr id="6" name="Zástupný obsah 5">
            <a:extLst>
              <a:ext uri="{FF2B5EF4-FFF2-40B4-BE49-F238E27FC236}">
                <a16:creationId xmlns:a16="http://schemas.microsoft.com/office/drawing/2014/main" id="{6FD2BC6B-98A3-4DEB-BB65-3D03E527422D}"/>
              </a:ext>
            </a:extLst>
          </p:cNvPr>
          <p:cNvSpPr>
            <a:spLocks noGrp="1"/>
          </p:cNvSpPr>
          <p:nvPr>
            <p:ph sz="quarter" idx="4" hasCustomPrompt="1"/>
          </p:nvPr>
        </p:nvSpPr>
        <p:spPr>
          <a:xfrm>
            <a:off x="4732774" y="2521999"/>
            <a:ext cx="3783767" cy="3778059"/>
          </a:xfrm>
        </p:spPr>
        <p:txBody>
          <a:bodyPr lIns="90000" tIns="72000"/>
          <a:lstStyle>
            <a:lvl1pPr marL="0" indent="0">
              <a:buNone/>
              <a:defRPr lang="cs-CZ" sz="1500" kern="1200" dirty="0">
                <a:solidFill>
                  <a:schemeClr val="accent3"/>
                </a:solidFill>
                <a:latin typeface="Arial" panose="020B0604020202020204" pitchFamily="34" charset="0"/>
                <a:ea typeface="+mn-ea"/>
                <a:cs typeface="Arial" panose="020B0604020202020204" pitchFamily="34" charset="0"/>
              </a:defRPr>
            </a:lvl1pPr>
            <a:lvl2pPr marL="214313" indent="-214313">
              <a:buClr>
                <a:schemeClr val="accent2"/>
              </a:buClr>
              <a:defRPr lang="cs-CZ" sz="1275" kern="1200" dirty="0">
                <a:solidFill>
                  <a:schemeClr val="accent3"/>
                </a:solidFill>
                <a:latin typeface="Arial" panose="020B0604020202020204" pitchFamily="34" charset="0"/>
                <a:ea typeface="+mn-ea"/>
                <a:cs typeface="Arial" panose="020B0604020202020204" pitchFamily="34" charset="0"/>
              </a:defRPr>
            </a:lvl2pPr>
            <a:lvl3pPr marL="270000" indent="-135000">
              <a:buClr>
                <a:schemeClr val="accent2"/>
              </a:buClr>
              <a:defRPr lang="cs-CZ" sz="1125" kern="1200" dirty="0">
                <a:solidFill>
                  <a:schemeClr val="accent3"/>
                </a:solidFill>
                <a:latin typeface="Arial" panose="020B0604020202020204" pitchFamily="34" charset="0"/>
                <a:ea typeface="+mn-ea"/>
                <a:cs typeface="Arial" panose="020B0604020202020204" pitchFamily="34" charset="0"/>
              </a:defRPr>
            </a:lvl3pPr>
          </a:lstStyle>
          <a:p>
            <a:pPr marL="0" lvl="0" indent="0" algn="l" defTabSz="685800" rtl="0" eaLnBrk="1" latinLnBrk="0" hangingPunct="1">
              <a:lnSpc>
                <a:spcPts val="1800"/>
              </a:lnSpc>
              <a:spcBef>
                <a:spcPts val="375"/>
              </a:spcBef>
              <a:buFont typeface="Arial" panose="020B0604020202020204" pitchFamily="34" charset="0"/>
              <a:buNone/>
            </a:pPr>
            <a:r>
              <a:rPr lang="cs-CZ" dirty="0"/>
              <a:t>Facercipid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a:t>
            </a:r>
          </a:p>
          <a:p>
            <a:pPr marL="135000" lvl="1" indent="-135000" algn="l" defTabSz="685800" rtl="0" eaLnBrk="1" latinLnBrk="0" hangingPunct="1">
              <a:lnSpc>
                <a:spcPts val="1650"/>
              </a:lnSpc>
              <a:spcBef>
                <a:spcPts val="675"/>
              </a:spcBef>
              <a:buClr>
                <a:schemeClr val="accent2"/>
              </a:buClr>
              <a:buFont typeface="Arial" panose="020B0604020202020204" pitchFamily="34" charset="0"/>
              <a:buChar char="•"/>
            </a:pPr>
            <a:r>
              <a:rPr lang="cs-CZ" dirty="0"/>
              <a:t>Quis et </a:t>
            </a:r>
            <a:r>
              <a:rPr lang="cs-CZ" dirty="0" err="1"/>
              <a:t>venimin</a:t>
            </a:r>
            <a:r>
              <a:rPr lang="cs-CZ" dirty="0"/>
              <a:t>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a:p>
            <a:pPr marL="270000" lvl="2" indent="-135000" algn="l" defTabSz="685800" rtl="0" eaLnBrk="1" latinLnBrk="0" hangingPunct="1">
              <a:lnSpc>
                <a:spcPts val="1425"/>
              </a:lnSpc>
              <a:spcBef>
                <a:spcPts val="375"/>
              </a:spcBef>
              <a:buClr>
                <a:schemeClr val="accent2"/>
              </a:buClr>
              <a:buFont typeface="Arial" panose="020B0604020202020204" pitchFamily="34" charset="0"/>
              <a:buChar char="•"/>
            </a:pPr>
            <a:r>
              <a:rPr lang="cs-CZ" dirty="0"/>
              <a:t>Quis et </a:t>
            </a:r>
            <a:r>
              <a:rPr lang="cs-CZ" dirty="0" err="1"/>
              <a:t>venimin</a:t>
            </a:r>
            <a:r>
              <a:rPr lang="cs-CZ" dirty="0"/>
              <a:t>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p>
            <a:fld id="{AC30E85F-03A9-4DC3-A879-6F4150C88507}" type="slidenum">
              <a:rPr lang="en-GB" smtClean="0"/>
              <a:t>‹#›</a:t>
            </a:fld>
            <a:endParaRPr lang="en-GB" dirty="0"/>
          </a:p>
        </p:txBody>
      </p:sp>
      <p:sp>
        <p:nvSpPr>
          <p:cNvPr id="7" name="Zástupný symbol pro zápatí 6">
            <a:extLst>
              <a:ext uri="{FF2B5EF4-FFF2-40B4-BE49-F238E27FC236}">
                <a16:creationId xmlns:a16="http://schemas.microsoft.com/office/drawing/2014/main" id="{34927FF2-1DCA-48C4-8863-FD586676606B}"/>
              </a:ext>
            </a:extLst>
          </p:cNvPr>
          <p:cNvSpPr>
            <a:spLocks noGrp="1"/>
          </p:cNvSpPr>
          <p:nvPr>
            <p:ph type="ftr" sz="quarter" idx="13"/>
          </p:nvPr>
        </p:nvSpPr>
        <p:spPr/>
        <p:txBody>
          <a:bodyPr/>
          <a:lstStyle/>
          <a:p>
            <a:r>
              <a:rPr lang="cs-CZ" dirty="0"/>
              <a:t>Short </a:t>
            </a:r>
            <a:r>
              <a:rPr lang="cs-CZ" dirty="0" err="1"/>
              <a:t>name</a:t>
            </a:r>
            <a:r>
              <a:rPr lang="cs-CZ" dirty="0"/>
              <a:t> </a:t>
            </a:r>
            <a:r>
              <a:rPr lang="cs-CZ" dirty="0" err="1"/>
              <a:t>of</a:t>
            </a:r>
            <a:r>
              <a:rPr lang="cs-CZ" dirty="0"/>
              <a:t> </a:t>
            </a:r>
            <a:r>
              <a:rPr lang="cs-CZ" dirty="0" err="1"/>
              <a:t>the</a:t>
            </a:r>
            <a:r>
              <a:rPr lang="cs-CZ" dirty="0"/>
              <a:t> </a:t>
            </a:r>
            <a:r>
              <a:rPr lang="cs-CZ" dirty="0" err="1"/>
              <a:t>powerpoint</a:t>
            </a:r>
            <a:r>
              <a:rPr lang="cs-CZ" dirty="0"/>
              <a:t> </a:t>
            </a:r>
            <a:r>
              <a:rPr lang="cs-CZ" dirty="0" err="1"/>
              <a:t>presentation</a:t>
            </a:r>
            <a:r>
              <a:rPr lang="cs-CZ" dirty="0"/>
              <a:t>, maximum </a:t>
            </a:r>
            <a:r>
              <a:rPr lang="cs-CZ" dirty="0" err="1"/>
              <a:t>length</a:t>
            </a:r>
            <a:r>
              <a:rPr lang="cs-CZ" dirty="0"/>
              <a:t> </a:t>
            </a:r>
            <a:r>
              <a:rPr lang="cs-CZ" dirty="0" err="1"/>
              <a:t>two</a:t>
            </a:r>
            <a:r>
              <a:rPr lang="cs-CZ" dirty="0"/>
              <a:t> </a:t>
            </a:r>
            <a:r>
              <a:rPr lang="cs-CZ" dirty="0" err="1"/>
              <a:t>thirds</a:t>
            </a:r>
            <a:r>
              <a:rPr lang="cs-CZ" dirty="0"/>
              <a:t> </a:t>
            </a:r>
            <a:r>
              <a:rPr lang="cs-CZ" dirty="0" err="1"/>
              <a:t>of</a:t>
            </a:r>
            <a:r>
              <a:rPr lang="cs-CZ" dirty="0"/>
              <a:t> </a:t>
            </a:r>
            <a:r>
              <a:rPr lang="cs-CZ" dirty="0" err="1"/>
              <a:t>the</a:t>
            </a:r>
            <a:r>
              <a:rPr lang="cs-CZ" dirty="0"/>
              <a:t> </a:t>
            </a:r>
            <a:r>
              <a:rPr lang="cs-CZ" dirty="0" err="1"/>
              <a:t>page</a:t>
            </a:r>
            <a:endParaRPr lang="en-GB" dirty="0"/>
          </a:p>
        </p:txBody>
      </p:sp>
      <p:sp>
        <p:nvSpPr>
          <p:cNvPr id="14" name="Zástupný text 13">
            <a:extLst>
              <a:ext uri="{FF2B5EF4-FFF2-40B4-BE49-F238E27FC236}">
                <a16:creationId xmlns:a16="http://schemas.microsoft.com/office/drawing/2014/main" id="{336E2B4C-794D-4359-A422-A4619DB8BCF4}"/>
              </a:ext>
            </a:extLst>
          </p:cNvPr>
          <p:cNvSpPr>
            <a:spLocks noGrp="1"/>
          </p:cNvSpPr>
          <p:nvPr>
            <p:ph type="body" sz="quarter" idx="14" hasCustomPrompt="1"/>
          </p:nvPr>
        </p:nvSpPr>
        <p:spPr>
          <a:xfrm>
            <a:off x="8289890" y="0"/>
            <a:ext cx="854109" cy="668338"/>
          </a:xfrm>
        </p:spPr>
        <p:txBody>
          <a:bodyPr tIns="432000" anchor="ctr" anchorCtr="0"/>
          <a:lstStyle>
            <a:lvl1pPr marL="0" indent="0">
              <a:buNone/>
              <a:defRPr sz="1125">
                <a:solidFill>
                  <a:schemeClr val="accent2"/>
                </a:solidFill>
                <a:latin typeface="Arial" panose="020B0604020202020204" pitchFamily="34" charset="0"/>
                <a:cs typeface="Arial" panose="020B0604020202020204" pitchFamily="34" charset="0"/>
              </a:defRPr>
            </a:lvl1pPr>
          </a:lstStyle>
          <a:p>
            <a:pPr lvl="0"/>
            <a:r>
              <a:rPr lang="cs-CZ" dirty="0"/>
              <a:t>Chapter 1</a:t>
            </a:r>
          </a:p>
          <a:p>
            <a:pPr lvl="1"/>
            <a:endParaRPr lang="en-GB" dirty="0"/>
          </a:p>
        </p:txBody>
      </p:sp>
    </p:spTree>
    <p:extLst>
      <p:ext uri="{BB962C8B-B14F-4D97-AF65-F5344CB8AC3E}">
        <p14:creationId xmlns:p14="http://schemas.microsoft.com/office/powerpoint/2010/main" val="41608909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Graph+text box">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FA0B27-6ED7-46DC-928E-66AD9466D867}"/>
              </a:ext>
            </a:extLst>
          </p:cNvPr>
          <p:cNvSpPr>
            <a:spLocks noGrp="1"/>
          </p:cNvSpPr>
          <p:nvPr>
            <p:ph type="title" hasCustomPrompt="1"/>
          </p:nvPr>
        </p:nvSpPr>
        <p:spPr>
          <a:xfrm>
            <a:off x="471487" y="668338"/>
            <a:ext cx="8045054" cy="488951"/>
          </a:xfrm>
        </p:spPr>
        <p:txBody>
          <a:bodyPr lIns="0" tIns="46800" anchor="t" anchorCtr="0">
            <a:normAutofit/>
          </a:bodyPr>
          <a:lstStyle>
            <a:lvl1pPr>
              <a:lnSpc>
                <a:spcPts val="2550"/>
              </a:lnSpc>
              <a:defRPr sz="2325" cap="all" baseline="0">
                <a:solidFill>
                  <a:schemeClr val="accent4"/>
                </a:solidFill>
                <a:latin typeface="Arial" panose="020B0604020202020204" pitchFamily="34" charset="0"/>
                <a:cs typeface="Arial" panose="020B0604020202020204" pitchFamily="34" charset="0"/>
              </a:defRPr>
            </a:lvl1pPr>
          </a:lstStyle>
          <a:p>
            <a:r>
              <a:rPr lang="cs-CZ" dirty="0" err="1"/>
              <a:t>One</a:t>
            </a:r>
            <a:r>
              <a:rPr lang="cs-CZ" dirty="0"/>
              <a:t> line </a:t>
            </a:r>
            <a:r>
              <a:rPr lang="cs-CZ" dirty="0" err="1"/>
              <a:t>headline</a:t>
            </a:r>
            <a:r>
              <a:rPr lang="cs-CZ" dirty="0"/>
              <a:t> , on </a:t>
            </a:r>
            <a:r>
              <a:rPr lang="cs-CZ" dirty="0" err="1"/>
              <a:t>the</a:t>
            </a:r>
            <a:r>
              <a:rPr lang="cs-CZ" dirty="0"/>
              <a:t> </a:t>
            </a:r>
            <a:r>
              <a:rPr lang="cs-CZ" dirty="0" err="1"/>
              <a:t>left</a:t>
            </a:r>
            <a:br>
              <a:rPr lang="cs-CZ" dirty="0"/>
            </a:br>
            <a:endParaRPr lang="en-GB" dirty="0"/>
          </a:p>
        </p:txBody>
      </p:sp>
      <p:sp>
        <p:nvSpPr>
          <p:cNvPr id="3" name="Zástupný text 2">
            <a:extLst>
              <a:ext uri="{FF2B5EF4-FFF2-40B4-BE49-F238E27FC236}">
                <a16:creationId xmlns:a16="http://schemas.microsoft.com/office/drawing/2014/main" id="{45B17FB6-4048-47C1-924A-87EC6070A8C5}"/>
              </a:ext>
            </a:extLst>
          </p:cNvPr>
          <p:cNvSpPr>
            <a:spLocks noGrp="1"/>
          </p:cNvSpPr>
          <p:nvPr>
            <p:ph type="body" idx="1" hasCustomPrompt="1"/>
          </p:nvPr>
        </p:nvSpPr>
        <p:spPr>
          <a:xfrm>
            <a:off x="467321" y="4437237"/>
            <a:ext cx="4026694" cy="439351"/>
          </a:xfrm>
        </p:spPr>
        <p:txBody>
          <a:bodyPr lIns="0" anchor="t" anchorCtr="0">
            <a:spAutoFit/>
          </a:bodyPr>
          <a:lstStyle>
            <a:lvl1pPr marL="0" indent="0">
              <a:lnSpc>
                <a:spcPts val="1425"/>
              </a:lnSpc>
              <a:spcBef>
                <a:spcPts val="0"/>
              </a:spcBef>
              <a:buNone/>
              <a:defRPr sz="1125" b="0">
                <a:solidFill>
                  <a:schemeClr val="accent2"/>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dirty="0" err="1"/>
              <a:t>Note</a:t>
            </a:r>
            <a:r>
              <a:rPr lang="cs-CZ" dirty="0"/>
              <a:t> to </a:t>
            </a:r>
            <a:r>
              <a:rPr lang="cs-CZ" dirty="0" err="1"/>
              <a:t>the</a:t>
            </a:r>
            <a:r>
              <a:rPr lang="cs-CZ" dirty="0"/>
              <a:t> </a:t>
            </a:r>
            <a:r>
              <a:rPr lang="cs-CZ" dirty="0" err="1"/>
              <a:t>graph</a:t>
            </a:r>
            <a:r>
              <a:rPr lang="cs-CZ" dirty="0"/>
              <a:t> </a:t>
            </a:r>
            <a:r>
              <a:rPr lang="cs-CZ" dirty="0" err="1"/>
              <a:t>keep</a:t>
            </a:r>
            <a:r>
              <a:rPr lang="cs-CZ" dirty="0"/>
              <a:t> </a:t>
            </a:r>
            <a:r>
              <a:rPr lang="cs-CZ" dirty="0" err="1"/>
              <a:t>short</a:t>
            </a:r>
            <a:r>
              <a:rPr lang="cs-CZ" dirty="0"/>
              <a:t>, maximum in 3 lines, on </a:t>
            </a:r>
            <a:r>
              <a:rPr lang="cs-CZ" dirty="0" err="1"/>
              <a:t>the</a:t>
            </a:r>
            <a:r>
              <a:rPr lang="cs-CZ" dirty="0"/>
              <a:t> </a:t>
            </a:r>
            <a:r>
              <a:rPr lang="cs-CZ" dirty="0" err="1"/>
              <a:t>left</a:t>
            </a:r>
            <a:br>
              <a:rPr lang="cs-CZ" dirty="0"/>
            </a:br>
            <a:r>
              <a:rPr lang="cs-CZ" dirty="0"/>
              <a:t>no </a:t>
            </a:r>
            <a:r>
              <a:rPr lang="cs-CZ" dirty="0" err="1"/>
              <a:t>hyphenation</a:t>
            </a:r>
            <a:r>
              <a:rPr lang="cs-CZ" dirty="0"/>
              <a:t>. </a:t>
            </a:r>
            <a:r>
              <a:rPr lang="cs-CZ" dirty="0" err="1"/>
              <a:t>The</a:t>
            </a:r>
            <a:r>
              <a:rPr lang="cs-CZ" dirty="0"/>
              <a:t> </a:t>
            </a:r>
            <a:r>
              <a:rPr lang="cs-CZ" dirty="0" err="1"/>
              <a:t>shorter</a:t>
            </a:r>
            <a:r>
              <a:rPr lang="cs-CZ" dirty="0"/>
              <a:t> </a:t>
            </a:r>
            <a:r>
              <a:rPr lang="cs-CZ" dirty="0" err="1"/>
              <a:t>the</a:t>
            </a:r>
            <a:r>
              <a:rPr lang="cs-CZ" dirty="0"/>
              <a:t> </a:t>
            </a:r>
            <a:r>
              <a:rPr lang="cs-CZ" dirty="0" err="1"/>
              <a:t>better</a:t>
            </a:r>
            <a:r>
              <a:rPr lang="cs-CZ" dirty="0"/>
              <a:t>.</a:t>
            </a:r>
          </a:p>
        </p:txBody>
      </p:sp>
      <p:sp>
        <p:nvSpPr>
          <p:cNvPr id="4" name="Zástupný obsah 3">
            <a:extLst>
              <a:ext uri="{FF2B5EF4-FFF2-40B4-BE49-F238E27FC236}">
                <a16:creationId xmlns:a16="http://schemas.microsoft.com/office/drawing/2014/main" id="{CE842DC3-9484-4CEE-913A-81B2CD9E1E3B}"/>
              </a:ext>
            </a:extLst>
          </p:cNvPr>
          <p:cNvSpPr>
            <a:spLocks noGrp="1"/>
          </p:cNvSpPr>
          <p:nvPr>
            <p:ph sz="half" idx="2" hasCustomPrompt="1"/>
          </p:nvPr>
        </p:nvSpPr>
        <p:spPr>
          <a:xfrm>
            <a:off x="471488" y="1681165"/>
            <a:ext cx="4026694" cy="2639627"/>
          </a:xfrm>
        </p:spPr>
        <p:txBody>
          <a:bodyPr lIns="0" tIns="72000"/>
          <a:lstStyle>
            <a:lvl1pPr marL="0" indent="0">
              <a:lnSpc>
                <a:spcPts val="1800"/>
              </a:lnSpc>
              <a:spcBef>
                <a:spcPts val="375"/>
              </a:spcBef>
              <a:buNone/>
              <a:defRPr sz="1500">
                <a:solidFill>
                  <a:schemeClr val="accent3"/>
                </a:solidFill>
                <a:latin typeface="Arial" panose="020B0604020202020204" pitchFamily="34" charset="0"/>
                <a:cs typeface="Arial" panose="020B0604020202020204" pitchFamily="34" charset="0"/>
              </a:defRPr>
            </a:lvl1pPr>
            <a:lvl2pPr marL="135000" indent="-135000">
              <a:lnSpc>
                <a:spcPts val="1800"/>
              </a:lnSpc>
              <a:buClr>
                <a:schemeClr val="accent2"/>
              </a:buClr>
              <a:defRPr sz="1275">
                <a:solidFill>
                  <a:schemeClr val="accent3"/>
                </a:solidFill>
                <a:latin typeface="Arial" panose="020B0604020202020204" pitchFamily="34" charset="0"/>
                <a:cs typeface="Arial" panose="020B0604020202020204" pitchFamily="34" charset="0"/>
              </a:defRPr>
            </a:lvl2pPr>
            <a:lvl3pPr marL="270000" indent="-108000">
              <a:lnSpc>
                <a:spcPts val="1425"/>
              </a:lnSpc>
              <a:buClr>
                <a:schemeClr val="accent2"/>
              </a:buClr>
              <a:defRPr sz="1125">
                <a:solidFill>
                  <a:schemeClr val="accent3"/>
                </a:solidFill>
                <a:latin typeface="Arial" panose="020B0604020202020204" pitchFamily="34" charset="0"/>
                <a:cs typeface="Arial" panose="020B0604020202020204" pitchFamily="34" charset="0"/>
              </a:defRPr>
            </a:lvl3pPr>
          </a:lstStyle>
          <a:p>
            <a:pPr lvl="0"/>
            <a:r>
              <a:rPr lang="cs-CZ" dirty="0" err="1"/>
              <a:t>Click</a:t>
            </a:r>
            <a:r>
              <a:rPr lang="cs-CZ" dirty="0"/>
              <a:t> to </a:t>
            </a:r>
            <a:r>
              <a:rPr lang="cs-CZ" dirty="0" err="1"/>
              <a:t>add</a:t>
            </a:r>
            <a:r>
              <a:rPr lang="cs-CZ" dirty="0"/>
              <a:t> a </a:t>
            </a:r>
            <a:r>
              <a:rPr lang="cs-CZ" dirty="0" err="1"/>
              <a:t>graph</a:t>
            </a:r>
            <a:endParaRPr lang="cs-CZ" dirty="0"/>
          </a:p>
        </p:txBody>
      </p:sp>
      <p:sp>
        <p:nvSpPr>
          <p:cNvPr id="5" name="Zástupný text 4">
            <a:extLst>
              <a:ext uri="{FF2B5EF4-FFF2-40B4-BE49-F238E27FC236}">
                <a16:creationId xmlns:a16="http://schemas.microsoft.com/office/drawing/2014/main" id="{1BCEAD2E-F707-43D2-8D8F-E58D870FC888}"/>
              </a:ext>
            </a:extLst>
          </p:cNvPr>
          <p:cNvSpPr>
            <a:spLocks noGrp="1"/>
          </p:cNvSpPr>
          <p:nvPr>
            <p:ph type="body" sz="quarter" idx="3" hasCustomPrompt="1"/>
          </p:nvPr>
        </p:nvSpPr>
        <p:spPr>
          <a:xfrm>
            <a:off x="4732774" y="1771596"/>
            <a:ext cx="3783767" cy="730440"/>
          </a:xfrm>
        </p:spPr>
        <p:txBody>
          <a:bodyPr anchor="b">
            <a:normAutofit/>
          </a:bodyPr>
          <a:lstStyle>
            <a:lvl1pPr marL="0" indent="0">
              <a:buNone/>
              <a:defRPr lang="cs-CZ" sz="1650" b="1" kern="1200" dirty="0">
                <a:solidFill>
                  <a:schemeClr val="accent2"/>
                </a:solidFill>
                <a:latin typeface="Arial" panose="020B0604020202020204" pitchFamily="34" charset="0"/>
                <a:ea typeface="+mn-ea"/>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ts val="1875"/>
              </a:lnSpc>
              <a:spcBef>
                <a:spcPts val="0"/>
              </a:spcBef>
              <a:buFont typeface="Arial" panose="020B0604020202020204" pitchFamily="34" charset="0"/>
              <a:buNone/>
            </a:pPr>
            <a:r>
              <a:rPr lang="cs-CZ" dirty="0"/>
              <a:t>Text in </a:t>
            </a:r>
            <a:r>
              <a:rPr lang="cs-CZ" dirty="0" err="1"/>
              <a:t>four</a:t>
            </a:r>
            <a:r>
              <a:rPr lang="cs-CZ" dirty="0"/>
              <a:t> levels </a:t>
            </a:r>
            <a:r>
              <a:rPr lang="cs-CZ" dirty="0" err="1"/>
              <a:t>with</a:t>
            </a:r>
            <a:r>
              <a:rPr lang="cs-CZ" dirty="0"/>
              <a:t> </a:t>
            </a:r>
            <a:r>
              <a:rPr lang="cs-CZ" dirty="0" err="1"/>
              <a:t>bullets</a:t>
            </a:r>
            <a:r>
              <a:rPr lang="cs-CZ" dirty="0"/>
              <a:t> and a </a:t>
            </a:r>
            <a:r>
              <a:rPr lang="cs-CZ" dirty="0" err="1"/>
              <a:t>headline</a:t>
            </a:r>
            <a:endParaRPr lang="cs-CZ" dirty="0"/>
          </a:p>
        </p:txBody>
      </p:sp>
      <p:sp>
        <p:nvSpPr>
          <p:cNvPr id="6" name="Zástupný obsah 5">
            <a:extLst>
              <a:ext uri="{FF2B5EF4-FFF2-40B4-BE49-F238E27FC236}">
                <a16:creationId xmlns:a16="http://schemas.microsoft.com/office/drawing/2014/main" id="{6FD2BC6B-98A3-4DEB-BB65-3D03E527422D}"/>
              </a:ext>
            </a:extLst>
          </p:cNvPr>
          <p:cNvSpPr>
            <a:spLocks noGrp="1"/>
          </p:cNvSpPr>
          <p:nvPr>
            <p:ph sz="quarter" idx="4" hasCustomPrompt="1"/>
          </p:nvPr>
        </p:nvSpPr>
        <p:spPr>
          <a:xfrm>
            <a:off x="4732774" y="2522139"/>
            <a:ext cx="3783767" cy="3627333"/>
          </a:xfrm>
        </p:spPr>
        <p:txBody>
          <a:bodyPr lIns="90000" tIns="72000"/>
          <a:lstStyle>
            <a:lvl1pPr marL="0" indent="0">
              <a:buNone/>
              <a:defRPr lang="cs-CZ" sz="1500" kern="1200" dirty="0">
                <a:solidFill>
                  <a:schemeClr val="accent3"/>
                </a:solidFill>
                <a:latin typeface="Arial" panose="020B0604020202020204" pitchFamily="34" charset="0"/>
                <a:ea typeface="+mn-ea"/>
                <a:cs typeface="Arial" panose="020B0604020202020204" pitchFamily="34" charset="0"/>
              </a:defRPr>
            </a:lvl1pPr>
            <a:lvl2pPr marL="214313" indent="-214313">
              <a:buClr>
                <a:schemeClr val="accent2"/>
              </a:buClr>
              <a:defRPr lang="cs-CZ" sz="1275" kern="1200" dirty="0">
                <a:solidFill>
                  <a:schemeClr val="accent3"/>
                </a:solidFill>
                <a:latin typeface="Arial" panose="020B0604020202020204" pitchFamily="34" charset="0"/>
                <a:ea typeface="+mn-ea"/>
                <a:cs typeface="Arial" panose="020B0604020202020204" pitchFamily="34" charset="0"/>
              </a:defRPr>
            </a:lvl2pPr>
            <a:lvl3pPr marL="270000" indent="-135000">
              <a:buClr>
                <a:schemeClr val="accent2"/>
              </a:buClr>
              <a:defRPr lang="cs-CZ" sz="1125" kern="1200" dirty="0">
                <a:solidFill>
                  <a:schemeClr val="accent3"/>
                </a:solidFill>
                <a:latin typeface="Arial" panose="020B0604020202020204" pitchFamily="34" charset="0"/>
                <a:ea typeface="+mn-ea"/>
                <a:cs typeface="Arial" panose="020B0604020202020204" pitchFamily="34" charset="0"/>
              </a:defRPr>
            </a:lvl3pPr>
          </a:lstStyle>
          <a:p>
            <a:pPr marL="0" lvl="0" indent="0" algn="l" defTabSz="685800" rtl="0" eaLnBrk="1" latinLnBrk="0" hangingPunct="1">
              <a:lnSpc>
                <a:spcPts val="1800"/>
              </a:lnSpc>
              <a:spcBef>
                <a:spcPts val="375"/>
              </a:spcBef>
              <a:buFont typeface="Arial" panose="020B0604020202020204" pitchFamily="34" charset="0"/>
              <a:buNone/>
            </a:pPr>
            <a:r>
              <a:rPr lang="cs-CZ" dirty="0"/>
              <a:t>Facercipid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a:t>
            </a:r>
          </a:p>
          <a:p>
            <a:pPr marL="135000" lvl="1" indent="-135000" algn="l" defTabSz="685800" rtl="0" eaLnBrk="1" latinLnBrk="0" hangingPunct="1">
              <a:lnSpc>
                <a:spcPts val="1650"/>
              </a:lnSpc>
              <a:spcBef>
                <a:spcPts val="675"/>
              </a:spcBef>
              <a:buClr>
                <a:schemeClr val="accent2"/>
              </a:buClr>
              <a:buFont typeface="Arial" panose="020B0604020202020204" pitchFamily="34" charset="0"/>
              <a:buChar char="•"/>
            </a:pPr>
            <a:r>
              <a:rPr lang="cs-CZ" dirty="0"/>
              <a:t>Quis et </a:t>
            </a:r>
            <a:r>
              <a:rPr lang="cs-CZ" dirty="0" err="1"/>
              <a:t>venimin</a:t>
            </a:r>
            <a:r>
              <a:rPr lang="cs-CZ" dirty="0"/>
              <a:t>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a:p>
            <a:pPr marL="270000" lvl="2" indent="-135000" algn="l" defTabSz="685800" rtl="0" eaLnBrk="1" latinLnBrk="0" hangingPunct="1">
              <a:lnSpc>
                <a:spcPts val="1425"/>
              </a:lnSpc>
              <a:spcBef>
                <a:spcPts val="375"/>
              </a:spcBef>
              <a:buClr>
                <a:schemeClr val="accent2"/>
              </a:buClr>
              <a:buFont typeface="Arial" panose="020B0604020202020204" pitchFamily="34" charset="0"/>
              <a:buChar char="•"/>
            </a:pPr>
            <a:r>
              <a:rPr lang="cs-CZ" dirty="0"/>
              <a:t>Quis et </a:t>
            </a:r>
            <a:r>
              <a:rPr lang="cs-CZ" dirty="0" err="1"/>
              <a:t>venimin</a:t>
            </a:r>
            <a:r>
              <a:rPr lang="cs-CZ" dirty="0"/>
              <a:t>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p>
            <a:fld id="{AC30E85F-03A9-4DC3-A879-6F4150C88507}" type="slidenum">
              <a:rPr lang="en-GB" smtClean="0"/>
              <a:t>‹#›</a:t>
            </a:fld>
            <a:endParaRPr lang="en-GB" dirty="0"/>
          </a:p>
        </p:txBody>
      </p:sp>
      <p:sp>
        <p:nvSpPr>
          <p:cNvPr id="7" name="Zástupný symbol pro zápatí 6">
            <a:extLst>
              <a:ext uri="{FF2B5EF4-FFF2-40B4-BE49-F238E27FC236}">
                <a16:creationId xmlns:a16="http://schemas.microsoft.com/office/drawing/2014/main" id="{34927FF2-1DCA-48C4-8863-FD586676606B}"/>
              </a:ext>
            </a:extLst>
          </p:cNvPr>
          <p:cNvSpPr>
            <a:spLocks noGrp="1"/>
          </p:cNvSpPr>
          <p:nvPr>
            <p:ph type="ftr" sz="quarter" idx="13"/>
          </p:nvPr>
        </p:nvSpPr>
        <p:spPr/>
        <p:txBody>
          <a:bodyPr/>
          <a:lstStyle/>
          <a:p>
            <a:r>
              <a:rPr lang="cs-CZ" dirty="0"/>
              <a:t>Short </a:t>
            </a:r>
            <a:r>
              <a:rPr lang="cs-CZ" dirty="0" err="1"/>
              <a:t>name</a:t>
            </a:r>
            <a:r>
              <a:rPr lang="cs-CZ" dirty="0"/>
              <a:t> </a:t>
            </a:r>
            <a:r>
              <a:rPr lang="cs-CZ" dirty="0" err="1"/>
              <a:t>of</a:t>
            </a:r>
            <a:r>
              <a:rPr lang="cs-CZ" dirty="0"/>
              <a:t> </a:t>
            </a:r>
            <a:r>
              <a:rPr lang="cs-CZ" dirty="0" err="1"/>
              <a:t>the</a:t>
            </a:r>
            <a:r>
              <a:rPr lang="cs-CZ" dirty="0"/>
              <a:t> </a:t>
            </a:r>
            <a:r>
              <a:rPr lang="cs-CZ" dirty="0" err="1"/>
              <a:t>powerpoint</a:t>
            </a:r>
            <a:r>
              <a:rPr lang="cs-CZ" dirty="0"/>
              <a:t> </a:t>
            </a:r>
            <a:r>
              <a:rPr lang="cs-CZ" dirty="0" err="1"/>
              <a:t>presentation</a:t>
            </a:r>
            <a:r>
              <a:rPr lang="cs-CZ" dirty="0"/>
              <a:t>, maximum </a:t>
            </a:r>
            <a:r>
              <a:rPr lang="cs-CZ" dirty="0" err="1"/>
              <a:t>length</a:t>
            </a:r>
            <a:r>
              <a:rPr lang="cs-CZ" dirty="0"/>
              <a:t> </a:t>
            </a:r>
            <a:r>
              <a:rPr lang="cs-CZ" dirty="0" err="1"/>
              <a:t>two</a:t>
            </a:r>
            <a:r>
              <a:rPr lang="cs-CZ" dirty="0"/>
              <a:t> </a:t>
            </a:r>
            <a:r>
              <a:rPr lang="cs-CZ" dirty="0" err="1"/>
              <a:t>thirds</a:t>
            </a:r>
            <a:r>
              <a:rPr lang="cs-CZ" dirty="0"/>
              <a:t> </a:t>
            </a:r>
            <a:r>
              <a:rPr lang="cs-CZ" dirty="0" err="1"/>
              <a:t>of</a:t>
            </a:r>
            <a:r>
              <a:rPr lang="cs-CZ" dirty="0"/>
              <a:t> </a:t>
            </a:r>
            <a:r>
              <a:rPr lang="cs-CZ" dirty="0" err="1"/>
              <a:t>the</a:t>
            </a:r>
            <a:r>
              <a:rPr lang="cs-CZ" dirty="0"/>
              <a:t> </a:t>
            </a:r>
            <a:r>
              <a:rPr lang="cs-CZ" dirty="0" err="1"/>
              <a:t>page</a:t>
            </a:r>
            <a:endParaRPr lang="en-GB" dirty="0"/>
          </a:p>
        </p:txBody>
      </p:sp>
      <p:sp>
        <p:nvSpPr>
          <p:cNvPr id="14" name="Zástupný text 13">
            <a:extLst>
              <a:ext uri="{FF2B5EF4-FFF2-40B4-BE49-F238E27FC236}">
                <a16:creationId xmlns:a16="http://schemas.microsoft.com/office/drawing/2014/main" id="{336E2B4C-794D-4359-A422-A4619DB8BCF4}"/>
              </a:ext>
            </a:extLst>
          </p:cNvPr>
          <p:cNvSpPr>
            <a:spLocks noGrp="1"/>
          </p:cNvSpPr>
          <p:nvPr>
            <p:ph type="body" sz="quarter" idx="14" hasCustomPrompt="1"/>
          </p:nvPr>
        </p:nvSpPr>
        <p:spPr>
          <a:xfrm>
            <a:off x="8289890" y="0"/>
            <a:ext cx="854109" cy="668338"/>
          </a:xfrm>
        </p:spPr>
        <p:txBody>
          <a:bodyPr tIns="432000" anchor="ctr" anchorCtr="0"/>
          <a:lstStyle>
            <a:lvl1pPr marL="0" indent="0">
              <a:buNone/>
              <a:defRPr sz="1125">
                <a:solidFill>
                  <a:schemeClr val="accent2"/>
                </a:solidFill>
                <a:latin typeface="Arial" panose="020B0604020202020204" pitchFamily="34" charset="0"/>
                <a:cs typeface="Arial" panose="020B0604020202020204" pitchFamily="34" charset="0"/>
              </a:defRPr>
            </a:lvl1pPr>
          </a:lstStyle>
          <a:p>
            <a:pPr lvl="0"/>
            <a:r>
              <a:rPr lang="cs-CZ" dirty="0"/>
              <a:t>Chapter 1</a:t>
            </a:r>
          </a:p>
          <a:p>
            <a:pPr lvl="1"/>
            <a:endParaRPr lang="en-GB" dirty="0"/>
          </a:p>
        </p:txBody>
      </p:sp>
    </p:spTree>
    <p:extLst>
      <p:ext uri="{BB962C8B-B14F-4D97-AF65-F5344CB8AC3E}">
        <p14:creationId xmlns:p14="http://schemas.microsoft.com/office/powerpoint/2010/main" val="211723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hapter summary">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648B7B91-7617-4F78-B6E9-53F1DE8363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Nadpis 1">
            <a:extLst>
              <a:ext uri="{FF2B5EF4-FFF2-40B4-BE49-F238E27FC236}">
                <a16:creationId xmlns:a16="http://schemas.microsoft.com/office/drawing/2014/main" id="{8DB8F3FC-33B5-4EC7-9FDF-2FC4D26FC9B4}"/>
              </a:ext>
            </a:extLst>
          </p:cNvPr>
          <p:cNvSpPr>
            <a:spLocks noGrp="1"/>
          </p:cNvSpPr>
          <p:nvPr>
            <p:ph type="title" hasCustomPrompt="1"/>
          </p:nvPr>
        </p:nvSpPr>
        <p:spPr>
          <a:xfrm>
            <a:off x="0" y="2163600"/>
            <a:ext cx="7156800" cy="871200"/>
          </a:xfrm>
        </p:spPr>
        <p:txBody>
          <a:bodyPr lIns="648000" tIns="0" rIns="0" bIns="0" anchor="t" anchorCtr="0">
            <a:noAutofit/>
          </a:bodyPr>
          <a:lstStyle>
            <a:lvl1pPr marL="0" marR="0" indent="0" algn="l" defTabSz="685800" rtl="0" eaLnBrk="1" fontAlgn="auto" latinLnBrk="0" hangingPunct="1">
              <a:lnSpc>
                <a:spcPts val="3400"/>
              </a:lnSpc>
              <a:spcBef>
                <a:spcPct val="0"/>
              </a:spcBef>
              <a:spcAft>
                <a:spcPts val="0"/>
              </a:spcAft>
              <a:buClrTx/>
              <a:buSzTx/>
              <a:buFontTx/>
              <a:buNone/>
              <a:tabLst/>
              <a:defRPr sz="3100" cap="all" baseline="0">
                <a:solidFill>
                  <a:schemeClr val="accent4"/>
                </a:solidFill>
              </a:defRPr>
            </a:lvl1pPr>
          </a:lstStyle>
          <a:p>
            <a:pPr marL="0" marR="0" lvl="0" indent="0" algn="l" defTabSz="685800" rtl="0" eaLnBrk="1" fontAlgn="auto" latinLnBrk="0" hangingPunct="1">
              <a:lnSpc>
                <a:spcPts val="3400"/>
              </a:lnSpc>
              <a:spcBef>
                <a:spcPct val="0"/>
              </a:spcBef>
              <a:spcAft>
                <a:spcPts val="0"/>
              </a:spcAft>
              <a:buClrTx/>
              <a:buSzTx/>
              <a:buFontTx/>
              <a:buNone/>
              <a:tabLst/>
              <a:defRPr/>
            </a:pPr>
            <a:r>
              <a:rPr lang="en-US" sz="3100" spc="60" dirty="0">
                <a:solidFill>
                  <a:srgbClr val="CB1F40"/>
                </a:solidFill>
                <a:latin typeface="Arial" panose="020B0604020202020204" pitchFamily="34" charset="0"/>
                <a:cs typeface="Arial" panose="020B0604020202020204" pitchFamily="34" charset="0"/>
              </a:rPr>
              <a:t>TITLE IN TWO LINES MAXIMUM,  ON THE LEFT, NO HYPHENATION</a:t>
            </a:r>
            <a:br>
              <a:rPr lang="cs-CZ" sz="3100" spc="60" dirty="0">
                <a:solidFill>
                  <a:srgbClr val="CB1F40"/>
                </a:solidFill>
                <a:latin typeface="Arial" panose="020B0604020202020204" pitchFamily="34" charset="0"/>
                <a:cs typeface="Arial" panose="020B0604020202020204" pitchFamily="34" charset="0"/>
              </a:rPr>
            </a:br>
            <a:endParaRPr lang="cs-CZ" dirty="0"/>
          </a:p>
        </p:txBody>
      </p:sp>
      <p:sp>
        <p:nvSpPr>
          <p:cNvPr id="3" name="Zástupný symbol pro text 2">
            <a:extLst>
              <a:ext uri="{FF2B5EF4-FFF2-40B4-BE49-F238E27FC236}">
                <a16:creationId xmlns:a16="http://schemas.microsoft.com/office/drawing/2014/main" id="{36E3098C-E1CF-4DF6-9B7D-313793337DF3}"/>
              </a:ext>
            </a:extLst>
          </p:cNvPr>
          <p:cNvSpPr>
            <a:spLocks noGrp="1"/>
          </p:cNvSpPr>
          <p:nvPr>
            <p:ph type="body" idx="1" hasCustomPrompt="1"/>
          </p:nvPr>
        </p:nvSpPr>
        <p:spPr>
          <a:xfrm>
            <a:off x="0" y="3362400"/>
            <a:ext cx="9144000" cy="1540800"/>
          </a:xfrm>
        </p:spPr>
        <p:txBody>
          <a:bodyPr lIns="648000" tIns="0" rIns="648000" bIns="0">
            <a:noAutofit/>
          </a:bodyPr>
          <a:lstStyle>
            <a:lvl1pPr marL="0" indent="0">
              <a:lnSpc>
                <a:spcPts val="2400"/>
              </a:lnSpc>
              <a:spcBef>
                <a:spcPts val="0"/>
              </a:spcBef>
              <a:buNone/>
              <a:defRPr sz="2000" baseline="0">
                <a:solidFill>
                  <a:schemeClr val="accent3"/>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cs-CZ" dirty="0"/>
              <a:t>Up</a:t>
            </a:r>
            <a:r>
              <a:rPr lang="en-GB" dirty="0"/>
              <a:t>date text – Add chapter summary</a:t>
            </a:r>
            <a:endParaRPr lang="cs-CZ" dirty="0"/>
          </a:p>
        </p:txBody>
      </p:sp>
      <p:sp>
        <p:nvSpPr>
          <p:cNvPr id="8" name="Zástupný symbol pro text 7">
            <a:extLst>
              <a:ext uri="{FF2B5EF4-FFF2-40B4-BE49-F238E27FC236}">
                <a16:creationId xmlns:a16="http://schemas.microsoft.com/office/drawing/2014/main" id="{241DBF86-3490-4553-BE17-F3BE1330D24F}"/>
              </a:ext>
            </a:extLst>
          </p:cNvPr>
          <p:cNvSpPr>
            <a:spLocks noGrp="1"/>
          </p:cNvSpPr>
          <p:nvPr>
            <p:ph type="body" sz="quarter" idx="13" hasCustomPrompt="1"/>
          </p:nvPr>
        </p:nvSpPr>
        <p:spPr>
          <a:xfrm>
            <a:off x="0" y="702000"/>
            <a:ext cx="7009200" cy="435600"/>
          </a:xfrm>
        </p:spPr>
        <p:txBody>
          <a:bodyPr lIns="648000" tIns="0" rIns="684000" bIns="0">
            <a:noAutofit/>
          </a:bodyPr>
          <a:lstStyle>
            <a:lvl1pPr>
              <a:defRPr sz="3300" cap="all" baseline="0">
                <a:solidFill>
                  <a:schemeClr val="bg1"/>
                </a:solidFill>
              </a:defRPr>
            </a:lvl1pPr>
          </a:lstStyle>
          <a:p>
            <a:pPr lvl="0"/>
            <a:r>
              <a:rPr lang="en-GB" dirty="0"/>
              <a:t>Update text</a:t>
            </a:r>
            <a:endParaRPr lang="cs-CZ" dirty="0"/>
          </a:p>
        </p:txBody>
      </p:sp>
      <p:sp>
        <p:nvSpPr>
          <p:cNvPr id="9" name="Zástupný symbol pro číslo snímku 5">
            <a:extLst>
              <a:ext uri="{FF2B5EF4-FFF2-40B4-BE49-F238E27FC236}">
                <a16:creationId xmlns:a16="http://schemas.microsoft.com/office/drawing/2014/main" id="{D96D5728-364C-4787-969C-027BB55EA6AA}"/>
              </a:ext>
            </a:extLst>
          </p:cNvPr>
          <p:cNvSpPr txBox="1">
            <a:spLocks/>
          </p:cNvSpPr>
          <p:nvPr userDrawn="1"/>
        </p:nvSpPr>
        <p:spPr>
          <a:xfrm>
            <a:off x="180000" y="6492873"/>
            <a:ext cx="237600" cy="365126"/>
          </a:xfrm>
          <a:prstGeom prst="rect">
            <a:avLst/>
          </a:prstGeom>
        </p:spPr>
        <p:txBody>
          <a:bodyPr vert="horz" lIns="0" tIns="0" rIns="0" bIns="190800" rtlCol="0" anchor="b" anchorCtr="0"/>
          <a:lstStyle>
            <a:defPPr>
              <a:defRPr lang="cs-CZ"/>
            </a:defPPr>
            <a:lvl1pPr marL="0" algn="ctr" defTabSz="914400" rtl="0" eaLnBrk="1" latinLnBrk="0" hangingPunct="1">
              <a:defRPr sz="10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1CC97F-B359-438B-BC50-D4E0333112DB}" type="slidenum">
              <a:rPr lang="cs-CZ" smtClean="0"/>
              <a:pPr/>
              <a:t>‹#›</a:t>
            </a:fld>
            <a:endParaRPr lang="cs-CZ" dirty="0"/>
          </a:p>
        </p:txBody>
      </p:sp>
      <p:sp>
        <p:nvSpPr>
          <p:cNvPr id="10" name="Zástupný symbol pro zápatí 4">
            <a:extLst>
              <a:ext uri="{FF2B5EF4-FFF2-40B4-BE49-F238E27FC236}">
                <a16:creationId xmlns:a16="http://schemas.microsoft.com/office/drawing/2014/main" id="{7D41571C-2F70-40A0-B16D-1B6AC1FFAB22}"/>
              </a:ext>
            </a:extLst>
          </p:cNvPr>
          <p:cNvSpPr>
            <a:spLocks noGrp="1"/>
          </p:cNvSpPr>
          <p:nvPr>
            <p:ph type="ftr" sz="quarter" idx="11"/>
          </p:nvPr>
        </p:nvSpPr>
        <p:spPr>
          <a:xfrm>
            <a:off x="504000" y="6492875"/>
            <a:ext cx="6029864" cy="365125"/>
          </a:xfrm>
        </p:spPr>
        <p:txBody>
          <a:bodyPr lIns="0" tIns="0" bIns="190800" anchor="b" anchorCtr="0"/>
          <a:lstStyle>
            <a:lvl1pPr>
              <a:defRPr>
                <a:solidFill>
                  <a:schemeClr val="accent2"/>
                </a:solidFill>
              </a:defRPr>
            </a:lvl1pPr>
          </a:lstStyle>
          <a:p>
            <a:r>
              <a:rPr lang="en-GB" noProof="0" dirty="0"/>
              <a:t>Short name of the </a:t>
            </a:r>
            <a:r>
              <a:rPr lang="en-GB" noProof="0" dirty="0" err="1"/>
              <a:t>powerpoint</a:t>
            </a:r>
            <a:r>
              <a:rPr lang="en-GB" noProof="0" dirty="0"/>
              <a:t> presentation, maximum length two thirds of the page</a:t>
            </a:r>
          </a:p>
        </p:txBody>
      </p:sp>
      <p:cxnSp>
        <p:nvCxnSpPr>
          <p:cNvPr id="11" name="Přímá spojnice 10">
            <a:extLst>
              <a:ext uri="{FF2B5EF4-FFF2-40B4-BE49-F238E27FC236}">
                <a16:creationId xmlns:a16="http://schemas.microsoft.com/office/drawing/2014/main" id="{2D6FDC59-CC0D-4450-BC8E-93DAA9E89BE1}"/>
              </a:ext>
            </a:extLst>
          </p:cNvPr>
          <p:cNvCxnSpPr>
            <a:cxnSpLocks/>
          </p:cNvCxnSpPr>
          <p:nvPr userDrawn="1"/>
        </p:nvCxnSpPr>
        <p:spPr>
          <a:xfrm>
            <a:off x="441305" y="6534442"/>
            <a:ext cx="0" cy="126925"/>
          </a:xfrm>
          <a:prstGeom prst="line">
            <a:avLst/>
          </a:prstGeom>
          <a:ln w="12700">
            <a:solidFill>
              <a:schemeClr val="accent3"/>
            </a:solidFill>
          </a:ln>
        </p:spPr>
        <p:style>
          <a:lnRef idx="1">
            <a:schemeClr val="dk1"/>
          </a:lnRef>
          <a:fillRef idx="0">
            <a:schemeClr val="dk1"/>
          </a:fillRef>
          <a:effectRef idx="0">
            <a:schemeClr val="dk1"/>
          </a:effectRef>
          <a:fontRef idx="minor">
            <a:schemeClr val="tx1"/>
          </a:fontRef>
        </p:style>
      </p:cxnSp>
      <p:pic>
        <p:nvPicPr>
          <p:cNvPr id="12" name="Picture 48">
            <a:extLst>
              <a:ext uri="{FF2B5EF4-FFF2-40B4-BE49-F238E27FC236}">
                <a16:creationId xmlns:a16="http://schemas.microsoft.com/office/drawing/2014/main" id="{8E7458F2-392A-4304-AB61-E9B9C2F41C5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57200" y="6393600"/>
            <a:ext cx="424954" cy="388800"/>
          </a:xfrm>
          <a:prstGeom prst="rect">
            <a:avLst/>
          </a:prstGeom>
        </p:spPr>
      </p:pic>
    </p:spTree>
    <p:extLst>
      <p:ext uri="{BB962C8B-B14F-4D97-AF65-F5344CB8AC3E}">
        <p14:creationId xmlns:p14="http://schemas.microsoft.com/office/powerpoint/2010/main" val="38550539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 Box+pictur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FA0B27-6ED7-46DC-928E-66AD9466D867}"/>
              </a:ext>
            </a:extLst>
          </p:cNvPr>
          <p:cNvSpPr>
            <a:spLocks noGrp="1"/>
          </p:cNvSpPr>
          <p:nvPr>
            <p:ph type="title" hasCustomPrompt="1"/>
          </p:nvPr>
        </p:nvSpPr>
        <p:spPr>
          <a:xfrm>
            <a:off x="471487" y="668338"/>
            <a:ext cx="8045054" cy="488951"/>
          </a:xfrm>
        </p:spPr>
        <p:txBody>
          <a:bodyPr lIns="0" tIns="46800" anchor="t" anchorCtr="0">
            <a:normAutofit/>
          </a:bodyPr>
          <a:lstStyle>
            <a:lvl1pPr>
              <a:lnSpc>
                <a:spcPts val="2550"/>
              </a:lnSpc>
              <a:defRPr sz="2325" cap="all" baseline="0">
                <a:solidFill>
                  <a:schemeClr val="accent4"/>
                </a:solidFill>
                <a:latin typeface="Arial" panose="020B0604020202020204" pitchFamily="34" charset="0"/>
                <a:cs typeface="Arial" panose="020B0604020202020204" pitchFamily="34" charset="0"/>
              </a:defRPr>
            </a:lvl1pPr>
          </a:lstStyle>
          <a:p>
            <a:r>
              <a:rPr lang="cs-CZ" dirty="0" err="1"/>
              <a:t>One</a:t>
            </a:r>
            <a:r>
              <a:rPr lang="cs-CZ" dirty="0"/>
              <a:t> line </a:t>
            </a:r>
            <a:r>
              <a:rPr lang="cs-CZ" dirty="0" err="1"/>
              <a:t>headline</a:t>
            </a:r>
            <a:r>
              <a:rPr lang="cs-CZ" dirty="0"/>
              <a:t> , on </a:t>
            </a:r>
            <a:r>
              <a:rPr lang="cs-CZ" dirty="0" err="1"/>
              <a:t>the</a:t>
            </a:r>
            <a:r>
              <a:rPr lang="cs-CZ" dirty="0"/>
              <a:t> </a:t>
            </a:r>
            <a:r>
              <a:rPr lang="cs-CZ" dirty="0" err="1"/>
              <a:t>left</a:t>
            </a:r>
            <a:br>
              <a:rPr lang="cs-CZ" dirty="0"/>
            </a:br>
            <a:endParaRPr lang="en-GB" dirty="0"/>
          </a:p>
        </p:txBody>
      </p:sp>
      <p:sp>
        <p:nvSpPr>
          <p:cNvPr id="3" name="Zástupný text 2">
            <a:extLst>
              <a:ext uri="{FF2B5EF4-FFF2-40B4-BE49-F238E27FC236}">
                <a16:creationId xmlns:a16="http://schemas.microsoft.com/office/drawing/2014/main" id="{45B17FB6-4048-47C1-924A-87EC6070A8C5}"/>
              </a:ext>
            </a:extLst>
          </p:cNvPr>
          <p:cNvSpPr>
            <a:spLocks noGrp="1"/>
          </p:cNvSpPr>
          <p:nvPr>
            <p:ph type="body" idx="1" hasCustomPrompt="1"/>
          </p:nvPr>
        </p:nvSpPr>
        <p:spPr>
          <a:xfrm>
            <a:off x="4797205" y="5379317"/>
            <a:ext cx="4026694" cy="439351"/>
          </a:xfrm>
        </p:spPr>
        <p:txBody>
          <a:bodyPr lIns="0" anchor="t" anchorCtr="0">
            <a:spAutoFit/>
          </a:bodyPr>
          <a:lstStyle>
            <a:lvl1pPr marL="0" indent="0">
              <a:lnSpc>
                <a:spcPts val="1425"/>
              </a:lnSpc>
              <a:spcBef>
                <a:spcPts val="0"/>
              </a:spcBef>
              <a:buNone/>
              <a:defRPr sz="1125" b="0">
                <a:solidFill>
                  <a:schemeClr val="accent2"/>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dirty="0" err="1"/>
              <a:t>Note</a:t>
            </a:r>
            <a:r>
              <a:rPr lang="cs-CZ" dirty="0"/>
              <a:t> to </a:t>
            </a:r>
            <a:r>
              <a:rPr lang="cs-CZ" dirty="0" err="1"/>
              <a:t>the</a:t>
            </a:r>
            <a:r>
              <a:rPr lang="cs-CZ" dirty="0"/>
              <a:t> </a:t>
            </a:r>
            <a:r>
              <a:rPr lang="cs-CZ" dirty="0" err="1"/>
              <a:t>picture</a:t>
            </a:r>
            <a:r>
              <a:rPr lang="cs-CZ" dirty="0"/>
              <a:t> </a:t>
            </a:r>
            <a:r>
              <a:rPr lang="cs-CZ" dirty="0" err="1"/>
              <a:t>keep</a:t>
            </a:r>
            <a:r>
              <a:rPr lang="cs-CZ" dirty="0"/>
              <a:t> </a:t>
            </a:r>
            <a:r>
              <a:rPr lang="cs-CZ" dirty="0" err="1"/>
              <a:t>short</a:t>
            </a:r>
            <a:r>
              <a:rPr lang="cs-CZ" dirty="0"/>
              <a:t>, maximum in 3 lines, on </a:t>
            </a:r>
            <a:r>
              <a:rPr lang="cs-CZ" dirty="0" err="1"/>
              <a:t>the</a:t>
            </a:r>
            <a:r>
              <a:rPr lang="cs-CZ" dirty="0"/>
              <a:t> </a:t>
            </a:r>
            <a:r>
              <a:rPr lang="cs-CZ" dirty="0" err="1"/>
              <a:t>left</a:t>
            </a:r>
            <a:r>
              <a:rPr lang="cs-CZ" dirty="0"/>
              <a:t> no </a:t>
            </a:r>
            <a:r>
              <a:rPr lang="cs-CZ" dirty="0" err="1"/>
              <a:t>hyphenation</a:t>
            </a:r>
            <a:r>
              <a:rPr lang="cs-CZ" dirty="0"/>
              <a:t>. </a:t>
            </a:r>
            <a:r>
              <a:rPr lang="cs-CZ" dirty="0" err="1"/>
              <a:t>The</a:t>
            </a:r>
            <a:r>
              <a:rPr lang="cs-CZ" dirty="0"/>
              <a:t> </a:t>
            </a:r>
            <a:r>
              <a:rPr lang="cs-CZ" dirty="0" err="1"/>
              <a:t>shorter</a:t>
            </a:r>
            <a:r>
              <a:rPr lang="cs-CZ" dirty="0"/>
              <a:t> </a:t>
            </a:r>
            <a:r>
              <a:rPr lang="cs-CZ" dirty="0" err="1"/>
              <a:t>the</a:t>
            </a:r>
            <a:r>
              <a:rPr lang="cs-CZ" dirty="0"/>
              <a:t> </a:t>
            </a:r>
            <a:r>
              <a:rPr lang="cs-CZ" dirty="0" err="1"/>
              <a:t>better</a:t>
            </a:r>
            <a:r>
              <a:rPr lang="cs-CZ" dirty="0"/>
              <a:t>.</a:t>
            </a:r>
          </a:p>
        </p:txBody>
      </p:sp>
      <p:sp>
        <p:nvSpPr>
          <p:cNvPr id="5" name="Zástupný text 4">
            <a:extLst>
              <a:ext uri="{FF2B5EF4-FFF2-40B4-BE49-F238E27FC236}">
                <a16:creationId xmlns:a16="http://schemas.microsoft.com/office/drawing/2014/main" id="{1BCEAD2E-F707-43D2-8D8F-E58D870FC888}"/>
              </a:ext>
            </a:extLst>
          </p:cNvPr>
          <p:cNvSpPr>
            <a:spLocks noGrp="1"/>
          </p:cNvSpPr>
          <p:nvPr>
            <p:ph type="body" sz="quarter" idx="3" hasCustomPrompt="1"/>
          </p:nvPr>
        </p:nvSpPr>
        <p:spPr>
          <a:xfrm>
            <a:off x="414495" y="1753011"/>
            <a:ext cx="3783767" cy="730440"/>
          </a:xfrm>
        </p:spPr>
        <p:txBody>
          <a:bodyPr anchor="b">
            <a:normAutofit/>
          </a:bodyPr>
          <a:lstStyle>
            <a:lvl1pPr marL="0" indent="0">
              <a:lnSpc>
                <a:spcPts val="1875"/>
              </a:lnSpc>
              <a:spcBef>
                <a:spcPts val="0"/>
              </a:spcBef>
              <a:buNone/>
              <a:defRPr lang="cs-CZ" sz="1650" b="1" kern="1200" dirty="0" smtClean="0">
                <a:solidFill>
                  <a:schemeClr val="accent2"/>
                </a:solidFill>
                <a:latin typeface="Arial" panose="020B0604020202020204" pitchFamily="34" charset="0"/>
                <a:ea typeface="+mn-ea"/>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dirty="0"/>
              <a:t>Text in </a:t>
            </a:r>
            <a:r>
              <a:rPr lang="cs-CZ" dirty="0" err="1"/>
              <a:t>four</a:t>
            </a:r>
            <a:r>
              <a:rPr lang="cs-CZ" dirty="0"/>
              <a:t> levels </a:t>
            </a:r>
            <a:r>
              <a:rPr lang="cs-CZ" dirty="0" err="1"/>
              <a:t>with</a:t>
            </a:r>
            <a:r>
              <a:rPr lang="cs-CZ" dirty="0"/>
              <a:t> </a:t>
            </a:r>
            <a:r>
              <a:rPr lang="cs-CZ" dirty="0" err="1"/>
              <a:t>bullets</a:t>
            </a:r>
            <a:r>
              <a:rPr lang="cs-CZ" dirty="0"/>
              <a:t> and a </a:t>
            </a:r>
            <a:r>
              <a:rPr lang="cs-CZ" dirty="0" err="1"/>
              <a:t>headline</a:t>
            </a:r>
            <a:endParaRPr lang="cs-CZ" dirty="0"/>
          </a:p>
        </p:txBody>
      </p:sp>
      <p:sp>
        <p:nvSpPr>
          <p:cNvPr id="6" name="Zástupný obsah 5">
            <a:extLst>
              <a:ext uri="{FF2B5EF4-FFF2-40B4-BE49-F238E27FC236}">
                <a16:creationId xmlns:a16="http://schemas.microsoft.com/office/drawing/2014/main" id="{6FD2BC6B-98A3-4DEB-BB65-3D03E527422D}"/>
              </a:ext>
            </a:extLst>
          </p:cNvPr>
          <p:cNvSpPr>
            <a:spLocks noGrp="1"/>
          </p:cNvSpPr>
          <p:nvPr>
            <p:ph sz="quarter" idx="4" hasCustomPrompt="1"/>
          </p:nvPr>
        </p:nvSpPr>
        <p:spPr>
          <a:xfrm>
            <a:off x="414495" y="2515105"/>
            <a:ext cx="3783767" cy="3627333"/>
          </a:xfrm>
        </p:spPr>
        <p:txBody>
          <a:bodyPr lIns="90000" tIns="72000"/>
          <a:lstStyle>
            <a:lvl1pPr marL="0" indent="0">
              <a:buNone/>
              <a:defRPr lang="cs-CZ" sz="1500" kern="1200" dirty="0">
                <a:solidFill>
                  <a:schemeClr val="accent3"/>
                </a:solidFill>
                <a:latin typeface="Arial" panose="020B0604020202020204" pitchFamily="34" charset="0"/>
                <a:ea typeface="+mn-ea"/>
                <a:cs typeface="Arial" panose="020B0604020202020204" pitchFamily="34" charset="0"/>
              </a:defRPr>
            </a:lvl1pPr>
            <a:lvl2pPr marL="214313" indent="-214313">
              <a:lnSpc>
                <a:spcPts val="1575"/>
              </a:lnSpc>
              <a:buClr>
                <a:schemeClr val="accent2"/>
              </a:buClr>
              <a:defRPr lang="cs-CZ" sz="1275" kern="1200" dirty="0">
                <a:solidFill>
                  <a:schemeClr val="accent3"/>
                </a:solidFill>
                <a:latin typeface="Arial" panose="020B0604020202020204" pitchFamily="34" charset="0"/>
                <a:ea typeface="+mn-ea"/>
                <a:cs typeface="Arial" panose="020B0604020202020204" pitchFamily="34" charset="0"/>
              </a:defRPr>
            </a:lvl2pPr>
            <a:lvl3pPr marL="270000" indent="-135000">
              <a:buClr>
                <a:schemeClr val="accent2"/>
              </a:buClr>
              <a:defRPr lang="cs-CZ" sz="1125" kern="1200" dirty="0">
                <a:solidFill>
                  <a:schemeClr val="accent3"/>
                </a:solidFill>
                <a:latin typeface="Arial" panose="020B0604020202020204" pitchFamily="34" charset="0"/>
                <a:ea typeface="+mn-ea"/>
                <a:cs typeface="Arial" panose="020B0604020202020204" pitchFamily="34" charset="0"/>
              </a:defRPr>
            </a:lvl3pPr>
          </a:lstStyle>
          <a:p>
            <a:pPr marL="0" lvl="0" indent="0" algn="l" defTabSz="685800" rtl="0" eaLnBrk="1" latinLnBrk="0" hangingPunct="1">
              <a:lnSpc>
                <a:spcPts val="1800"/>
              </a:lnSpc>
              <a:spcBef>
                <a:spcPts val="375"/>
              </a:spcBef>
              <a:buFont typeface="Arial" panose="020B0604020202020204" pitchFamily="34" charset="0"/>
              <a:buNone/>
            </a:pPr>
            <a:r>
              <a:rPr lang="cs-CZ" dirty="0"/>
              <a:t>Facercipid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a:t>
            </a:r>
          </a:p>
          <a:p>
            <a:pPr marL="135000" lvl="1" indent="-135000" algn="l" defTabSz="685800" rtl="0" eaLnBrk="1" latinLnBrk="0" hangingPunct="1">
              <a:lnSpc>
                <a:spcPts val="1650"/>
              </a:lnSpc>
              <a:spcBef>
                <a:spcPts val="675"/>
              </a:spcBef>
              <a:buClr>
                <a:schemeClr val="accent2"/>
              </a:buClr>
              <a:buFont typeface="Arial" panose="020B0604020202020204" pitchFamily="34" charset="0"/>
              <a:buChar char="•"/>
            </a:pPr>
            <a:r>
              <a:rPr lang="cs-CZ" dirty="0"/>
              <a:t>Quis et </a:t>
            </a:r>
            <a:r>
              <a:rPr lang="cs-CZ" dirty="0" err="1"/>
              <a:t>venimin</a:t>
            </a:r>
            <a:r>
              <a:rPr lang="cs-CZ" dirty="0"/>
              <a:t>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a:p>
            <a:pPr marL="270000" lvl="2" indent="-135000" algn="l" defTabSz="685800" rtl="0" eaLnBrk="1" latinLnBrk="0" hangingPunct="1">
              <a:lnSpc>
                <a:spcPts val="1425"/>
              </a:lnSpc>
              <a:spcBef>
                <a:spcPts val="375"/>
              </a:spcBef>
              <a:buClr>
                <a:schemeClr val="accent2"/>
              </a:buClr>
              <a:buFont typeface="Arial" panose="020B0604020202020204" pitchFamily="34" charset="0"/>
              <a:buChar char="•"/>
            </a:pPr>
            <a:r>
              <a:rPr lang="cs-CZ" dirty="0"/>
              <a:t>Quis et </a:t>
            </a:r>
            <a:r>
              <a:rPr lang="cs-CZ" dirty="0" err="1"/>
              <a:t>venimin</a:t>
            </a:r>
            <a:r>
              <a:rPr lang="cs-CZ" dirty="0"/>
              <a:t>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p>
            <a:fld id="{AC30E85F-03A9-4DC3-A879-6F4150C88507}" type="slidenum">
              <a:rPr lang="en-GB" smtClean="0"/>
              <a:t>‹#›</a:t>
            </a:fld>
            <a:endParaRPr lang="en-GB" dirty="0"/>
          </a:p>
        </p:txBody>
      </p:sp>
      <p:sp>
        <p:nvSpPr>
          <p:cNvPr id="7" name="Zástupný symbol pro zápatí 6">
            <a:extLst>
              <a:ext uri="{FF2B5EF4-FFF2-40B4-BE49-F238E27FC236}">
                <a16:creationId xmlns:a16="http://schemas.microsoft.com/office/drawing/2014/main" id="{34927FF2-1DCA-48C4-8863-FD586676606B}"/>
              </a:ext>
            </a:extLst>
          </p:cNvPr>
          <p:cNvSpPr>
            <a:spLocks noGrp="1"/>
          </p:cNvSpPr>
          <p:nvPr>
            <p:ph type="ftr" sz="quarter" idx="13"/>
          </p:nvPr>
        </p:nvSpPr>
        <p:spPr/>
        <p:txBody>
          <a:bodyPr/>
          <a:lstStyle/>
          <a:p>
            <a:r>
              <a:rPr lang="cs-CZ" dirty="0"/>
              <a:t>Short </a:t>
            </a:r>
            <a:r>
              <a:rPr lang="cs-CZ" dirty="0" err="1"/>
              <a:t>name</a:t>
            </a:r>
            <a:r>
              <a:rPr lang="cs-CZ" dirty="0"/>
              <a:t> </a:t>
            </a:r>
            <a:r>
              <a:rPr lang="cs-CZ" dirty="0" err="1"/>
              <a:t>of</a:t>
            </a:r>
            <a:r>
              <a:rPr lang="cs-CZ" dirty="0"/>
              <a:t> </a:t>
            </a:r>
            <a:r>
              <a:rPr lang="cs-CZ" dirty="0" err="1"/>
              <a:t>the</a:t>
            </a:r>
            <a:r>
              <a:rPr lang="cs-CZ" dirty="0"/>
              <a:t> </a:t>
            </a:r>
            <a:r>
              <a:rPr lang="cs-CZ" dirty="0" err="1"/>
              <a:t>powerpoint</a:t>
            </a:r>
            <a:r>
              <a:rPr lang="cs-CZ" dirty="0"/>
              <a:t> </a:t>
            </a:r>
            <a:r>
              <a:rPr lang="cs-CZ" dirty="0" err="1"/>
              <a:t>presentation</a:t>
            </a:r>
            <a:r>
              <a:rPr lang="cs-CZ" dirty="0"/>
              <a:t>, maximum </a:t>
            </a:r>
            <a:r>
              <a:rPr lang="cs-CZ" dirty="0" err="1"/>
              <a:t>length</a:t>
            </a:r>
            <a:r>
              <a:rPr lang="cs-CZ" dirty="0"/>
              <a:t> </a:t>
            </a:r>
            <a:r>
              <a:rPr lang="cs-CZ" dirty="0" err="1"/>
              <a:t>two</a:t>
            </a:r>
            <a:r>
              <a:rPr lang="cs-CZ" dirty="0"/>
              <a:t> </a:t>
            </a:r>
            <a:r>
              <a:rPr lang="cs-CZ" dirty="0" err="1"/>
              <a:t>thirds</a:t>
            </a:r>
            <a:r>
              <a:rPr lang="cs-CZ" dirty="0"/>
              <a:t> </a:t>
            </a:r>
            <a:r>
              <a:rPr lang="cs-CZ" dirty="0" err="1"/>
              <a:t>of</a:t>
            </a:r>
            <a:r>
              <a:rPr lang="cs-CZ" dirty="0"/>
              <a:t> </a:t>
            </a:r>
            <a:r>
              <a:rPr lang="cs-CZ" dirty="0" err="1"/>
              <a:t>the</a:t>
            </a:r>
            <a:r>
              <a:rPr lang="cs-CZ" dirty="0"/>
              <a:t> </a:t>
            </a:r>
            <a:r>
              <a:rPr lang="cs-CZ" dirty="0" err="1"/>
              <a:t>page</a:t>
            </a:r>
            <a:endParaRPr lang="en-GB" dirty="0"/>
          </a:p>
        </p:txBody>
      </p:sp>
      <p:sp>
        <p:nvSpPr>
          <p:cNvPr id="14" name="Zástupný text 13">
            <a:extLst>
              <a:ext uri="{FF2B5EF4-FFF2-40B4-BE49-F238E27FC236}">
                <a16:creationId xmlns:a16="http://schemas.microsoft.com/office/drawing/2014/main" id="{336E2B4C-794D-4359-A422-A4619DB8BCF4}"/>
              </a:ext>
            </a:extLst>
          </p:cNvPr>
          <p:cNvSpPr>
            <a:spLocks noGrp="1"/>
          </p:cNvSpPr>
          <p:nvPr>
            <p:ph type="body" sz="quarter" idx="14" hasCustomPrompt="1"/>
          </p:nvPr>
        </p:nvSpPr>
        <p:spPr>
          <a:xfrm>
            <a:off x="8289890" y="0"/>
            <a:ext cx="854109" cy="668338"/>
          </a:xfrm>
        </p:spPr>
        <p:txBody>
          <a:bodyPr tIns="432000" anchor="ctr" anchorCtr="0"/>
          <a:lstStyle>
            <a:lvl1pPr marL="0" indent="0">
              <a:buNone/>
              <a:defRPr sz="1125">
                <a:solidFill>
                  <a:schemeClr val="accent2"/>
                </a:solidFill>
                <a:latin typeface="Arial" panose="020B0604020202020204" pitchFamily="34" charset="0"/>
                <a:cs typeface="Arial" panose="020B0604020202020204" pitchFamily="34" charset="0"/>
              </a:defRPr>
            </a:lvl1pPr>
          </a:lstStyle>
          <a:p>
            <a:pPr lvl="0"/>
            <a:r>
              <a:rPr lang="cs-CZ" dirty="0"/>
              <a:t>Chapter 1</a:t>
            </a:r>
          </a:p>
          <a:p>
            <a:pPr lvl="1"/>
            <a:endParaRPr lang="en-GB" dirty="0"/>
          </a:p>
        </p:txBody>
      </p:sp>
      <p:sp>
        <p:nvSpPr>
          <p:cNvPr id="12" name="Zástupný symbol obrázku 11">
            <a:extLst>
              <a:ext uri="{FF2B5EF4-FFF2-40B4-BE49-F238E27FC236}">
                <a16:creationId xmlns:a16="http://schemas.microsoft.com/office/drawing/2014/main" id="{4C40E882-87C5-47DC-A671-D19FC16E7D96}"/>
              </a:ext>
            </a:extLst>
          </p:cNvPr>
          <p:cNvSpPr>
            <a:spLocks noGrp="1"/>
          </p:cNvSpPr>
          <p:nvPr>
            <p:ph type="pic" sz="quarter" idx="15" hasCustomPrompt="1"/>
          </p:nvPr>
        </p:nvSpPr>
        <p:spPr>
          <a:xfrm>
            <a:off x="4800600" y="1889125"/>
            <a:ext cx="3858816" cy="3244850"/>
          </a:xfrm>
        </p:spPr>
        <p:txBody>
          <a:bodyPr/>
          <a:lstStyle>
            <a:lvl1pPr>
              <a:defRPr/>
            </a:lvl1pPr>
          </a:lstStyle>
          <a:p>
            <a:r>
              <a:rPr lang="cs-CZ" dirty="0" err="1"/>
              <a:t>Click</a:t>
            </a:r>
            <a:r>
              <a:rPr lang="cs-CZ" dirty="0"/>
              <a:t> to </a:t>
            </a:r>
            <a:r>
              <a:rPr lang="cs-CZ" dirty="0" err="1"/>
              <a:t>add</a:t>
            </a:r>
            <a:r>
              <a:rPr lang="cs-CZ" dirty="0"/>
              <a:t> a </a:t>
            </a:r>
            <a:r>
              <a:rPr lang="cs-CZ" dirty="0" err="1"/>
              <a:t>picture</a:t>
            </a:r>
            <a:endParaRPr lang="en-GB" dirty="0"/>
          </a:p>
        </p:txBody>
      </p:sp>
    </p:spTree>
    <p:extLst>
      <p:ext uri="{BB962C8B-B14F-4D97-AF65-F5344CB8AC3E}">
        <p14:creationId xmlns:p14="http://schemas.microsoft.com/office/powerpoint/2010/main" val="28673444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Box+tabl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FA0B27-6ED7-46DC-928E-66AD9466D867}"/>
              </a:ext>
            </a:extLst>
          </p:cNvPr>
          <p:cNvSpPr>
            <a:spLocks noGrp="1"/>
          </p:cNvSpPr>
          <p:nvPr>
            <p:ph type="title" hasCustomPrompt="1"/>
          </p:nvPr>
        </p:nvSpPr>
        <p:spPr>
          <a:xfrm>
            <a:off x="471487" y="668338"/>
            <a:ext cx="8045054" cy="488951"/>
          </a:xfrm>
        </p:spPr>
        <p:txBody>
          <a:bodyPr lIns="0" tIns="46800" anchor="t" anchorCtr="0">
            <a:normAutofit/>
          </a:bodyPr>
          <a:lstStyle>
            <a:lvl1pPr>
              <a:lnSpc>
                <a:spcPts val="2550"/>
              </a:lnSpc>
              <a:defRPr sz="2325" cap="all" baseline="0">
                <a:solidFill>
                  <a:schemeClr val="accent4"/>
                </a:solidFill>
                <a:latin typeface="Arial" panose="020B0604020202020204" pitchFamily="34" charset="0"/>
                <a:cs typeface="Arial" panose="020B0604020202020204" pitchFamily="34" charset="0"/>
              </a:defRPr>
            </a:lvl1pPr>
          </a:lstStyle>
          <a:p>
            <a:r>
              <a:rPr lang="cs-CZ" dirty="0" err="1"/>
              <a:t>One</a:t>
            </a:r>
            <a:r>
              <a:rPr lang="cs-CZ" dirty="0"/>
              <a:t> line </a:t>
            </a:r>
            <a:r>
              <a:rPr lang="cs-CZ" dirty="0" err="1"/>
              <a:t>headline</a:t>
            </a:r>
            <a:r>
              <a:rPr lang="cs-CZ" dirty="0"/>
              <a:t> , on </a:t>
            </a:r>
            <a:r>
              <a:rPr lang="cs-CZ" dirty="0" err="1"/>
              <a:t>the</a:t>
            </a:r>
            <a:r>
              <a:rPr lang="cs-CZ" dirty="0"/>
              <a:t> </a:t>
            </a:r>
            <a:r>
              <a:rPr lang="cs-CZ" dirty="0" err="1"/>
              <a:t>left</a:t>
            </a:r>
            <a:br>
              <a:rPr lang="cs-CZ" dirty="0"/>
            </a:br>
            <a:endParaRPr lang="en-GB" dirty="0"/>
          </a:p>
        </p:txBody>
      </p:sp>
      <p:sp>
        <p:nvSpPr>
          <p:cNvPr id="3" name="Zástupný text 2">
            <a:extLst>
              <a:ext uri="{FF2B5EF4-FFF2-40B4-BE49-F238E27FC236}">
                <a16:creationId xmlns:a16="http://schemas.microsoft.com/office/drawing/2014/main" id="{45B17FB6-4048-47C1-924A-87EC6070A8C5}"/>
              </a:ext>
            </a:extLst>
          </p:cNvPr>
          <p:cNvSpPr>
            <a:spLocks noGrp="1"/>
          </p:cNvSpPr>
          <p:nvPr>
            <p:ph type="body" idx="1" hasCustomPrompt="1"/>
          </p:nvPr>
        </p:nvSpPr>
        <p:spPr>
          <a:xfrm>
            <a:off x="4797205" y="5379317"/>
            <a:ext cx="4026694" cy="439351"/>
          </a:xfrm>
        </p:spPr>
        <p:txBody>
          <a:bodyPr lIns="0" anchor="t" anchorCtr="0">
            <a:spAutoFit/>
          </a:bodyPr>
          <a:lstStyle>
            <a:lvl1pPr marL="0" indent="0">
              <a:lnSpc>
                <a:spcPts val="1425"/>
              </a:lnSpc>
              <a:spcBef>
                <a:spcPts val="0"/>
              </a:spcBef>
              <a:buNone/>
              <a:defRPr sz="1125" b="0">
                <a:solidFill>
                  <a:schemeClr val="accent2"/>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dirty="0" err="1"/>
              <a:t>Note</a:t>
            </a:r>
            <a:r>
              <a:rPr lang="cs-CZ" dirty="0"/>
              <a:t> to </a:t>
            </a:r>
            <a:r>
              <a:rPr lang="cs-CZ" dirty="0" err="1"/>
              <a:t>the</a:t>
            </a:r>
            <a:r>
              <a:rPr lang="cs-CZ" dirty="0"/>
              <a:t> </a:t>
            </a:r>
            <a:r>
              <a:rPr lang="cs-CZ" dirty="0" err="1"/>
              <a:t>picture</a:t>
            </a:r>
            <a:r>
              <a:rPr lang="cs-CZ" dirty="0"/>
              <a:t> </a:t>
            </a:r>
            <a:r>
              <a:rPr lang="cs-CZ" dirty="0" err="1"/>
              <a:t>keep</a:t>
            </a:r>
            <a:r>
              <a:rPr lang="cs-CZ" dirty="0"/>
              <a:t> </a:t>
            </a:r>
            <a:r>
              <a:rPr lang="cs-CZ" dirty="0" err="1"/>
              <a:t>short</a:t>
            </a:r>
            <a:r>
              <a:rPr lang="cs-CZ" dirty="0"/>
              <a:t>, maximum in 3 lines, on </a:t>
            </a:r>
            <a:r>
              <a:rPr lang="cs-CZ" dirty="0" err="1"/>
              <a:t>the</a:t>
            </a:r>
            <a:r>
              <a:rPr lang="cs-CZ" dirty="0"/>
              <a:t> </a:t>
            </a:r>
            <a:r>
              <a:rPr lang="cs-CZ" dirty="0" err="1"/>
              <a:t>left</a:t>
            </a:r>
            <a:r>
              <a:rPr lang="cs-CZ" dirty="0"/>
              <a:t> no </a:t>
            </a:r>
            <a:r>
              <a:rPr lang="cs-CZ" dirty="0" err="1"/>
              <a:t>hyphenation</a:t>
            </a:r>
            <a:r>
              <a:rPr lang="cs-CZ" dirty="0"/>
              <a:t>. </a:t>
            </a:r>
            <a:r>
              <a:rPr lang="cs-CZ" dirty="0" err="1"/>
              <a:t>The</a:t>
            </a:r>
            <a:r>
              <a:rPr lang="cs-CZ" dirty="0"/>
              <a:t> </a:t>
            </a:r>
            <a:r>
              <a:rPr lang="cs-CZ" dirty="0" err="1"/>
              <a:t>shorter</a:t>
            </a:r>
            <a:r>
              <a:rPr lang="cs-CZ" dirty="0"/>
              <a:t> </a:t>
            </a:r>
            <a:r>
              <a:rPr lang="cs-CZ" dirty="0" err="1"/>
              <a:t>the</a:t>
            </a:r>
            <a:r>
              <a:rPr lang="cs-CZ" dirty="0"/>
              <a:t> </a:t>
            </a:r>
            <a:r>
              <a:rPr lang="cs-CZ" dirty="0" err="1"/>
              <a:t>better</a:t>
            </a:r>
            <a:r>
              <a:rPr lang="cs-CZ" dirty="0"/>
              <a:t>.</a:t>
            </a:r>
          </a:p>
        </p:txBody>
      </p:sp>
      <p:sp>
        <p:nvSpPr>
          <p:cNvPr id="5" name="Zástupný text 4">
            <a:extLst>
              <a:ext uri="{FF2B5EF4-FFF2-40B4-BE49-F238E27FC236}">
                <a16:creationId xmlns:a16="http://schemas.microsoft.com/office/drawing/2014/main" id="{1BCEAD2E-F707-43D2-8D8F-E58D870FC888}"/>
              </a:ext>
            </a:extLst>
          </p:cNvPr>
          <p:cNvSpPr>
            <a:spLocks noGrp="1"/>
          </p:cNvSpPr>
          <p:nvPr>
            <p:ph type="body" sz="quarter" idx="3" hasCustomPrompt="1"/>
          </p:nvPr>
        </p:nvSpPr>
        <p:spPr>
          <a:xfrm>
            <a:off x="414495" y="1753011"/>
            <a:ext cx="3783767" cy="730440"/>
          </a:xfrm>
        </p:spPr>
        <p:txBody>
          <a:bodyPr anchor="b">
            <a:normAutofit/>
          </a:bodyPr>
          <a:lstStyle>
            <a:lvl1pPr marL="0" indent="0">
              <a:lnSpc>
                <a:spcPts val="1875"/>
              </a:lnSpc>
              <a:spcBef>
                <a:spcPts val="0"/>
              </a:spcBef>
              <a:buNone/>
              <a:defRPr lang="cs-CZ" sz="1650" b="1" kern="1200" dirty="0" smtClean="0">
                <a:solidFill>
                  <a:schemeClr val="accent2"/>
                </a:solidFill>
                <a:latin typeface="Arial" panose="020B0604020202020204" pitchFamily="34" charset="0"/>
                <a:ea typeface="+mn-ea"/>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dirty="0"/>
              <a:t>Text in four levels </a:t>
            </a:r>
            <a:r>
              <a:rPr lang="cs-CZ" dirty="0" err="1"/>
              <a:t>with</a:t>
            </a:r>
            <a:r>
              <a:rPr lang="cs-CZ" dirty="0"/>
              <a:t> </a:t>
            </a:r>
            <a:r>
              <a:rPr lang="cs-CZ" dirty="0" err="1"/>
              <a:t>bullets</a:t>
            </a:r>
            <a:r>
              <a:rPr lang="cs-CZ" dirty="0"/>
              <a:t> and a </a:t>
            </a:r>
            <a:r>
              <a:rPr lang="cs-CZ" dirty="0" err="1"/>
              <a:t>headline</a:t>
            </a:r>
            <a:endParaRPr lang="cs-CZ" dirty="0"/>
          </a:p>
        </p:txBody>
      </p:sp>
      <p:sp>
        <p:nvSpPr>
          <p:cNvPr id="6" name="Zástupný obsah 5">
            <a:extLst>
              <a:ext uri="{FF2B5EF4-FFF2-40B4-BE49-F238E27FC236}">
                <a16:creationId xmlns:a16="http://schemas.microsoft.com/office/drawing/2014/main" id="{6FD2BC6B-98A3-4DEB-BB65-3D03E527422D}"/>
              </a:ext>
            </a:extLst>
          </p:cNvPr>
          <p:cNvSpPr>
            <a:spLocks noGrp="1"/>
          </p:cNvSpPr>
          <p:nvPr>
            <p:ph sz="quarter" idx="4" hasCustomPrompt="1"/>
          </p:nvPr>
        </p:nvSpPr>
        <p:spPr>
          <a:xfrm>
            <a:off x="414495" y="2515105"/>
            <a:ext cx="3783767" cy="3627333"/>
          </a:xfrm>
        </p:spPr>
        <p:txBody>
          <a:bodyPr lIns="90000" tIns="72000"/>
          <a:lstStyle>
            <a:lvl1pPr marL="0" indent="0">
              <a:buNone/>
              <a:defRPr lang="cs-CZ" sz="1500" kern="1200" dirty="0">
                <a:solidFill>
                  <a:schemeClr val="accent3"/>
                </a:solidFill>
                <a:latin typeface="Arial" panose="020B0604020202020204" pitchFamily="34" charset="0"/>
                <a:ea typeface="+mn-ea"/>
                <a:cs typeface="Arial" panose="020B0604020202020204" pitchFamily="34" charset="0"/>
              </a:defRPr>
            </a:lvl1pPr>
            <a:lvl2pPr marL="214313" indent="-214313">
              <a:lnSpc>
                <a:spcPts val="1575"/>
              </a:lnSpc>
              <a:buClr>
                <a:schemeClr val="accent2"/>
              </a:buClr>
              <a:defRPr lang="cs-CZ" sz="1275" kern="1200" dirty="0">
                <a:solidFill>
                  <a:schemeClr val="accent3"/>
                </a:solidFill>
                <a:latin typeface="Arial" panose="020B0604020202020204" pitchFamily="34" charset="0"/>
                <a:ea typeface="+mn-ea"/>
                <a:cs typeface="Arial" panose="020B0604020202020204" pitchFamily="34" charset="0"/>
              </a:defRPr>
            </a:lvl2pPr>
            <a:lvl3pPr marL="135000" indent="0">
              <a:buClr>
                <a:schemeClr val="accent2"/>
              </a:buClr>
              <a:buNone/>
              <a:defRPr lang="cs-CZ" sz="1125" kern="1200" dirty="0">
                <a:solidFill>
                  <a:schemeClr val="accent3"/>
                </a:solidFill>
                <a:latin typeface="Arial" panose="020B0604020202020204" pitchFamily="34" charset="0"/>
                <a:ea typeface="+mn-ea"/>
                <a:cs typeface="Arial" panose="020B0604020202020204" pitchFamily="34" charset="0"/>
              </a:defRPr>
            </a:lvl3pPr>
          </a:lstStyle>
          <a:p>
            <a:pPr marL="0" lvl="0" indent="0" algn="l" defTabSz="685800" rtl="0" eaLnBrk="1" latinLnBrk="0" hangingPunct="1">
              <a:lnSpc>
                <a:spcPts val="1800"/>
              </a:lnSpc>
              <a:spcBef>
                <a:spcPts val="375"/>
              </a:spcBef>
              <a:buFont typeface="Arial" panose="020B0604020202020204" pitchFamily="34" charset="0"/>
              <a:buNone/>
            </a:pPr>
            <a:r>
              <a:rPr lang="cs-CZ" dirty="0"/>
              <a:t>Facercipid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a:t>
            </a:r>
          </a:p>
          <a:p>
            <a:pPr marL="135000" lvl="1" indent="-135000" algn="l" defTabSz="685800" rtl="0" eaLnBrk="1" latinLnBrk="0" hangingPunct="1">
              <a:lnSpc>
                <a:spcPts val="1650"/>
              </a:lnSpc>
              <a:spcBef>
                <a:spcPts val="675"/>
              </a:spcBef>
              <a:buClr>
                <a:schemeClr val="accent2"/>
              </a:buClr>
              <a:buFont typeface="Arial" panose="020B0604020202020204" pitchFamily="34" charset="0"/>
              <a:buChar char="•"/>
            </a:pPr>
            <a:r>
              <a:rPr lang="cs-CZ" dirty="0"/>
              <a:t>Quis et venimin numquam </a:t>
            </a:r>
            <a:r>
              <a:rPr lang="cs-CZ" dirty="0" err="1"/>
              <a:t>rera</a:t>
            </a:r>
            <a:r>
              <a:rPr lang="cs-CZ" dirty="0"/>
              <a:t> cus </a:t>
            </a:r>
            <a:r>
              <a:rPr lang="cs-CZ" dirty="0" err="1"/>
              <a:t>eliam</a:t>
            </a:r>
            <a:r>
              <a:rPr lang="cs-CZ" dirty="0"/>
              <a:t> et </a:t>
            </a:r>
            <a:r>
              <a:rPr lang="cs-CZ" dirty="0" err="1"/>
              <a:t>colecusandit</a:t>
            </a:r>
            <a:endParaRPr lang="cs-CZ" dirty="0"/>
          </a:p>
          <a:p>
            <a:pPr marL="270000" lvl="2" indent="-135000" algn="l" defTabSz="685800" rtl="0" eaLnBrk="1" latinLnBrk="0" hangingPunct="1">
              <a:lnSpc>
                <a:spcPts val="1425"/>
              </a:lnSpc>
              <a:spcBef>
                <a:spcPts val="375"/>
              </a:spcBef>
              <a:buClr>
                <a:schemeClr val="accent2"/>
              </a:buClr>
              <a:buFont typeface="Arial" panose="020B0604020202020204" pitchFamily="34" charset="0"/>
              <a:buChar char="•"/>
            </a:pPr>
            <a:r>
              <a:rPr lang="cs-CZ" dirty="0"/>
              <a:t>Quis et venimin numquam </a:t>
            </a:r>
            <a:r>
              <a:rPr lang="cs-CZ" dirty="0" err="1"/>
              <a:t>rera</a:t>
            </a:r>
            <a:r>
              <a:rPr lang="cs-CZ" dirty="0"/>
              <a:t> cus </a:t>
            </a:r>
            <a:r>
              <a:rPr lang="cs-CZ" dirty="0" err="1"/>
              <a:t>eliam</a:t>
            </a:r>
            <a:r>
              <a:rPr lang="cs-CZ" dirty="0"/>
              <a:t> et </a:t>
            </a:r>
            <a:r>
              <a:rPr lang="cs-CZ" dirty="0" err="1"/>
              <a:t>colecusandit</a:t>
            </a:r>
            <a:endParaRPr lang="cs-CZ" dirty="0"/>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p>
            <a:fld id="{AC30E85F-03A9-4DC3-A879-6F4150C88507}" type="slidenum">
              <a:rPr lang="en-GB" smtClean="0"/>
              <a:t>‹#›</a:t>
            </a:fld>
            <a:endParaRPr lang="en-GB" dirty="0"/>
          </a:p>
        </p:txBody>
      </p:sp>
      <p:sp>
        <p:nvSpPr>
          <p:cNvPr id="7" name="Zástupný symbol pro zápatí 6">
            <a:extLst>
              <a:ext uri="{FF2B5EF4-FFF2-40B4-BE49-F238E27FC236}">
                <a16:creationId xmlns:a16="http://schemas.microsoft.com/office/drawing/2014/main" id="{34927FF2-1DCA-48C4-8863-FD586676606B}"/>
              </a:ext>
            </a:extLst>
          </p:cNvPr>
          <p:cNvSpPr>
            <a:spLocks noGrp="1"/>
          </p:cNvSpPr>
          <p:nvPr>
            <p:ph type="ftr" sz="quarter" idx="13"/>
          </p:nvPr>
        </p:nvSpPr>
        <p:spPr/>
        <p:txBody>
          <a:bodyPr/>
          <a:lstStyle/>
          <a:p>
            <a:r>
              <a:rPr lang="cs-CZ" dirty="0"/>
              <a:t>Short </a:t>
            </a:r>
            <a:r>
              <a:rPr lang="cs-CZ" dirty="0" err="1"/>
              <a:t>name</a:t>
            </a:r>
            <a:r>
              <a:rPr lang="cs-CZ" dirty="0"/>
              <a:t> </a:t>
            </a:r>
            <a:r>
              <a:rPr lang="cs-CZ" dirty="0" err="1"/>
              <a:t>of</a:t>
            </a:r>
            <a:r>
              <a:rPr lang="cs-CZ" dirty="0"/>
              <a:t> </a:t>
            </a:r>
            <a:r>
              <a:rPr lang="cs-CZ" dirty="0" err="1"/>
              <a:t>the</a:t>
            </a:r>
            <a:r>
              <a:rPr lang="cs-CZ" dirty="0"/>
              <a:t> </a:t>
            </a:r>
            <a:r>
              <a:rPr lang="cs-CZ" dirty="0" err="1"/>
              <a:t>powerpoint</a:t>
            </a:r>
            <a:r>
              <a:rPr lang="cs-CZ" dirty="0"/>
              <a:t> </a:t>
            </a:r>
            <a:r>
              <a:rPr lang="cs-CZ" dirty="0" err="1"/>
              <a:t>presentation</a:t>
            </a:r>
            <a:r>
              <a:rPr lang="cs-CZ" dirty="0"/>
              <a:t>, maximum </a:t>
            </a:r>
            <a:r>
              <a:rPr lang="cs-CZ" dirty="0" err="1"/>
              <a:t>length</a:t>
            </a:r>
            <a:r>
              <a:rPr lang="cs-CZ" dirty="0"/>
              <a:t> </a:t>
            </a:r>
            <a:r>
              <a:rPr lang="cs-CZ" dirty="0" err="1"/>
              <a:t>two</a:t>
            </a:r>
            <a:r>
              <a:rPr lang="cs-CZ" dirty="0"/>
              <a:t> </a:t>
            </a:r>
            <a:r>
              <a:rPr lang="cs-CZ" dirty="0" err="1"/>
              <a:t>thirds</a:t>
            </a:r>
            <a:r>
              <a:rPr lang="cs-CZ" dirty="0"/>
              <a:t> </a:t>
            </a:r>
            <a:r>
              <a:rPr lang="cs-CZ" dirty="0" err="1"/>
              <a:t>of</a:t>
            </a:r>
            <a:r>
              <a:rPr lang="cs-CZ" dirty="0"/>
              <a:t> </a:t>
            </a:r>
            <a:r>
              <a:rPr lang="cs-CZ" dirty="0" err="1"/>
              <a:t>the</a:t>
            </a:r>
            <a:r>
              <a:rPr lang="cs-CZ" dirty="0"/>
              <a:t> </a:t>
            </a:r>
            <a:r>
              <a:rPr lang="cs-CZ" dirty="0" err="1"/>
              <a:t>page</a:t>
            </a:r>
            <a:endParaRPr lang="en-GB" dirty="0"/>
          </a:p>
        </p:txBody>
      </p:sp>
      <p:sp>
        <p:nvSpPr>
          <p:cNvPr id="14" name="Zástupný text 13">
            <a:extLst>
              <a:ext uri="{FF2B5EF4-FFF2-40B4-BE49-F238E27FC236}">
                <a16:creationId xmlns:a16="http://schemas.microsoft.com/office/drawing/2014/main" id="{336E2B4C-794D-4359-A422-A4619DB8BCF4}"/>
              </a:ext>
            </a:extLst>
          </p:cNvPr>
          <p:cNvSpPr>
            <a:spLocks noGrp="1"/>
          </p:cNvSpPr>
          <p:nvPr>
            <p:ph type="body" sz="quarter" idx="14" hasCustomPrompt="1"/>
          </p:nvPr>
        </p:nvSpPr>
        <p:spPr>
          <a:xfrm>
            <a:off x="8289890" y="0"/>
            <a:ext cx="854109" cy="668338"/>
          </a:xfrm>
        </p:spPr>
        <p:txBody>
          <a:bodyPr tIns="432000" anchor="ctr" anchorCtr="0"/>
          <a:lstStyle>
            <a:lvl1pPr marL="0" indent="0">
              <a:buNone/>
              <a:defRPr sz="1125">
                <a:solidFill>
                  <a:schemeClr val="accent2"/>
                </a:solidFill>
                <a:latin typeface="Arial" panose="020B0604020202020204" pitchFamily="34" charset="0"/>
                <a:cs typeface="Arial" panose="020B0604020202020204" pitchFamily="34" charset="0"/>
              </a:defRPr>
            </a:lvl1pPr>
          </a:lstStyle>
          <a:p>
            <a:pPr lvl="0"/>
            <a:r>
              <a:rPr lang="cs-CZ" dirty="0"/>
              <a:t>Chapter 1</a:t>
            </a:r>
          </a:p>
          <a:p>
            <a:pPr lvl="1"/>
            <a:endParaRPr lang="en-GB" dirty="0"/>
          </a:p>
        </p:txBody>
      </p:sp>
      <p:sp>
        <p:nvSpPr>
          <p:cNvPr id="11" name="Zástupný symbol pro tabulku 10">
            <a:extLst>
              <a:ext uri="{FF2B5EF4-FFF2-40B4-BE49-F238E27FC236}">
                <a16:creationId xmlns:a16="http://schemas.microsoft.com/office/drawing/2014/main" id="{4BF545BB-5F63-4654-93F4-2F931F125965}"/>
              </a:ext>
            </a:extLst>
          </p:cNvPr>
          <p:cNvSpPr>
            <a:spLocks noGrp="1"/>
          </p:cNvSpPr>
          <p:nvPr>
            <p:ph type="tbl" sz="quarter" idx="15" hasCustomPrompt="1"/>
          </p:nvPr>
        </p:nvSpPr>
        <p:spPr>
          <a:xfrm>
            <a:off x="4797029" y="1848898"/>
            <a:ext cx="3876675" cy="3447003"/>
          </a:xfrm>
        </p:spPr>
        <p:txBody>
          <a:bodyPr/>
          <a:lstStyle>
            <a:lvl1pPr>
              <a:defRPr/>
            </a:lvl1pPr>
          </a:lstStyle>
          <a:p>
            <a:r>
              <a:rPr lang="cs-CZ" dirty="0" err="1"/>
              <a:t>Click</a:t>
            </a:r>
            <a:r>
              <a:rPr lang="cs-CZ" dirty="0"/>
              <a:t> to </a:t>
            </a:r>
            <a:r>
              <a:rPr lang="cs-CZ" dirty="0" err="1"/>
              <a:t>add</a:t>
            </a:r>
            <a:r>
              <a:rPr lang="cs-CZ" dirty="0"/>
              <a:t> a table</a:t>
            </a:r>
            <a:endParaRPr lang="en-GB" dirty="0"/>
          </a:p>
        </p:txBody>
      </p:sp>
    </p:spTree>
    <p:extLst>
      <p:ext uri="{BB962C8B-B14F-4D97-AF65-F5344CB8AC3E}">
        <p14:creationId xmlns:p14="http://schemas.microsoft.com/office/powerpoint/2010/main" val="13868664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ableSlid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FA0B27-6ED7-46DC-928E-66AD9466D867}"/>
              </a:ext>
            </a:extLst>
          </p:cNvPr>
          <p:cNvSpPr>
            <a:spLocks noGrp="1"/>
          </p:cNvSpPr>
          <p:nvPr>
            <p:ph type="title" hasCustomPrompt="1"/>
          </p:nvPr>
        </p:nvSpPr>
        <p:spPr>
          <a:xfrm>
            <a:off x="471487" y="668338"/>
            <a:ext cx="8045054" cy="488951"/>
          </a:xfrm>
        </p:spPr>
        <p:txBody>
          <a:bodyPr lIns="0" tIns="46800" anchor="t" anchorCtr="0">
            <a:normAutofit/>
          </a:bodyPr>
          <a:lstStyle>
            <a:lvl1pPr>
              <a:lnSpc>
                <a:spcPts val="2550"/>
              </a:lnSpc>
              <a:defRPr sz="2325" cap="all" baseline="0">
                <a:solidFill>
                  <a:schemeClr val="accent4"/>
                </a:solidFill>
                <a:latin typeface="Arial" panose="020B0604020202020204" pitchFamily="34" charset="0"/>
                <a:cs typeface="Arial" panose="020B0604020202020204" pitchFamily="34" charset="0"/>
              </a:defRPr>
            </a:lvl1pPr>
          </a:lstStyle>
          <a:p>
            <a:r>
              <a:rPr lang="cs-CZ" dirty="0" err="1"/>
              <a:t>One</a:t>
            </a:r>
            <a:r>
              <a:rPr lang="cs-CZ" dirty="0"/>
              <a:t> line </a:t>
            </a:r>
            <a:r>
              <a:rPr lang="cs-CZ" dirty="0" err="1"/>
              <a:t>headline</a:t>
            </a:r>
            <a:r>
              <a:rPr lang="cs-CZ" dirty="0"/>
              <a:t> , on </a:t>
            </a:r>
            <a:r>
              <a:rPr lang="cs-CZ" dirty="0" err="1"/>
              <a:t>the</a:t>
            </a:r>
            <a:r>
              <a:rPr lang="cs-CZ" dirty="0"/>
              <a:t> </a:t>
            </a:r>
            <a:r>
              <a:rPr lang="cs-CZ" dirty="0" err="1"/>
              <a:t>left</a:t>
            </a:r>
            <a:br>
              <a:rPr lang="cs-CZ" dirty="0"/>
            </a:br>
            <a:endParaRPr lang="en-GB" dirty="0"/>
          </a:p>
        </p:txBody>
      </p:sp>
      <p:sp>
        <p:nvSpPr>
          <p:cNvPr id="3" name="Zástupný text 2">
            <a:extLst>
              <a:ext uri="{FF2B5EF4-FFF2-40B4-BE49-F238E27FC236}">
                <a16:creationId xmlns:a16="http://schemas.microsoft.com/office/drawing/2014/main" id="{45B17FB6-4048-47C1-924A-87EC6070A8C5}"/>
              </a:ext>
            </a:extLst>
          </p:cNvPr>
          <p:cNvSpPr>
            <a:spLocks noGrp="1"/>
          </p:cNvSpPr>
          <p:nvPr>
            <p:ph type="body" idx="1" hasCustomPrompt="1"/>
          </p:nvPr>
        </p:nvSpPr>
        <p:spPr>
          <a:xfrm>
            <a:off x="471488" y="5526594"/>
            <a:ext cx="8352411" cy="259815"/>
          </a:xfrm>
        </p:spPr>
        <p:txBody>
          <a:bodyPr lIns="0" anchor="t" anchorCtr="0">
            <a:spAutoFit/>
          </a:bodyPr>
          <a:lstStyle>
            <a:lvl1pPr marL="0" indent="0">
              <a:lnSpc>
                <a:spcPts val="1425"/>
              </a:lnSpc>
              <a:spcBef>
                <a:spcPts val="0"/>
              </a:spcBef>
              <a:buNone/>
              <a:defRPr sz="1125" b="0">
                <a:solidFill>
                  <a:schemeClr val="accent2"/>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dirty="0"/>
              <a:t>Table </a:t>
            </a:r>
            <a:r>
              <a:rPr lang="cs-CZ" dirty="0" err="1"/>
              <a:t>note</a:t>
            </a:r>
            <a:r>
              <a:rPr lang="cs-CZ" dirty="0"/>
              <a:t> on </a:t>
            </a:r>
            <a:r>
              <a:rPr lang="cs-CZ" dirty="0" err="1"/>
              <a:t>one</a:t>
            </a:r>
            <a:r>
              <a:rPr lang="cs-CZ" dirty="0"/>
              <a:t> line.</a:t>
            </a:r>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p>
            <a:fld id="{AC30E85F-03A9-4DC3-A879-6F4150C88507}" type="slidenum">
              <a:rPr lang="en-GB" smtClean="0"/>
              <a:t>‹#›</a:t>
            </a:fld>
            <a:endParaRPr lang="en-GB" dirty="0"/>
          </a:p>
        </p:txBody>
      </p:sp>
      <p:sp>
        <p:nvSpPr>
          <p:cNvPr id="7" name="Zástupný symbol pro zápatí 6">
            <a:extLst>
              <a:ext uri="{FF2B5EF4-FFF2-40B4-BE49-F238E27FC236}">
                <a16:creationId xmlns:a16="http://schemas.microsoft.com/office/drawing/2014/main" id="{34927FF2-1DCA-48C4-8863-FD586676606B}"/>
              </a:ext>
            </a:extLst>
          </p:cNvPr>
          <p:cNvSpPr>
            <a:spLocks noGrp="1"/>
          </p:cNvSpPr>
          <p:nvPr>
            <p:ph type="ftr" sz="quarter" idx="13"/>
          </p:nvPr>
        </p:nvSpPr>
        <p:spPr/>
        <p:txBody>
          <a:bodyPr/>
          <a:lstStyle/>
          <a:p>
            <a:r>
              <a:rPr lang="cs-CZ" dirty="0"/>
              <a:t>Short </a:t>
            </a:r>
            <a:r>
              <a:rPr lang="cs-CZ" dirty="0" err="1"/>
              <a:t>name</a:t>
            </a:r>
            <a:r>
              <a:rPr lang="cs-CZ" dirty="0"/>
              <a:t> </a:t>
            </a:r>
            <a:r>
              <a:rPr lang="cs-CZ" dirty="0" err="1"/>
              <a:t>of</a:t>
            </a:r>
            <a:r>
              <a:rPr lang="cs-CZ" dirty="0"/>
              <a:t> </a:t>
            </a:r>
            <a:r>
              <a:rPr lang="cs-CZ" dirty="0" err="1"/>
              <a:t>the</a:t>
            </a:r>
            <a:r>
              <a:rPr lang="cs-CZ" dirty="0"/>
              <a:t> </a:t>
            </a:r>
            <a:r>
              <a:rPr lang="cs-CZ" dirty="0" err="1"/>
              <a:t>powerpoint</a:t>
            </a:r>
            <a:r>
              <a:rPr lang="cs-CZ" dirty="0"/>
              <a:t> </a:t>
            </a:r>
            <a:r>
              <a:rPr lang="cs-CZ" dirty="0" err="1"/>
              <a:t>presentation</a:t>
            </a:r>
            <a:r>
              <a:rPr lang="cs-CZ" dirty="0"/>
              <a:t>, maximum </a:t>
            </a:r>
            <a:r>
              <a:rPr lang="cs-CZ" dirty="0" err="1"/>
              <a:t>length</a:t>
            </a:r>
            <a:r>
              <a:rPr lang="cs-CZ" dirty="0"/>
              <a:t> </a:t>
            </a:r>
            <a:r>
              <a:rPr lang="cs-CZ" dirty="0" err="1"/>
              <a:t>two</a:t>
            </a:r>
            <a:r>
              <a:rPr lang="cs-CZ" dirty="0"/>
              <a:t> </a:t>
            </a:r>
            <a:r>
              <a:rPr lang="cs-CZ" dirty="0" err="1"/>
              <a:t>thirds</a:t>
            </a:r>
            <a:r>
              <a:rPr lang="cs-CZ" dirty="0"/>
              <a:t> </a:t>
            </a:r>
            <a:r>
              <a:rPr lang="cs-CZ" dirty="0" err="1"/>
              <a:t>of</a:t>
            </a:r>
            <a:r>
              <a:rPr lang="cs-CZ" dirty="0"/>
              <a:t> </a:t>
            </a:r>
            <a:r>
              <a:rPr lang="cs-CZ" dirty="0" err="1"/>
              <a:t>the</a:t>
            </a:r>
            <a:r>
              <a:rPr lang="cs-CZ" dirty="0"/>
              <a:t> </a:t>
            </a:r>
            <a:r>
              <a:rPr lang="cs-CZ" dirty="0" err="1"/>
              <a:t>page</a:t>
            </a:r>
            <a:endParaRPr lang="en-GB" dirty="0"/>
          </a:p>
        </p:txBody>
      </p:sp>
      <p:sp>
        <p:nvSpPr>
          <p:cNvPr id="14" name="Zástupný text 13">
            <a:extLst>
              <a:ext uri="{FF2B5EF4-FFF2-40B4-BE49-F238E27FC236}">
                <a16:creationId xmlns:a16="http://schemas.microsoft.com/office/drawing/2014/main" id="{336E2B4C-794D-4359-A422-A4619DB8BCF4}"/>
              </a:ext>
            </a:extLst>
          </p:cNvPr>
          <p:cNvSpPr>
            <a:spLocks noGrp="1"/>
          </p:cNvSpPr>
          <p:nvPr>
            <p:ph type="body" sz="quarter" idx="14" hasCustomPrompt="1"/>
          </p:nvPr>
        </p:nvSpPr>
        <p:spPr>
          <a:xfrm>
            <a:off x="8289890" y="0"/>
            <a:ext cx="854109" cy="668338"/>
          </a:xfrm>
        </p:spPr>
        <p:txBody>
          <a:bodyPr tIns="432000" anchor="ctr" anchorCtr="0"/>
          <a:lstStyle>
            <a:lvl1pPr marL="0" indent="0">
              <a:buNone/>
              <a:defRPr sz="1125">
                <a:solidFill>
                  <a:schemeClr val="accent2"/>
                </a:solidFill>
                <a:latin typeface="Arial" panose="020B0604020202020204" pitchFamily="34" charset="0"/>
                <a:cs typeface="Arial" panose="020B0604020202020204" pitchFamily="34" charset="0"/>
              </a:defRPr>
            </a:lvl1pPr>
          </a:lstStyle>
          <a:p>
            <a:pPr lvl="0"/>
            <a:r>
              <a:rPr lang="cs-CZ" dirty="0"/>
              <a:t>Chapter 1</a:t>
            </a:r>
          </a:p>
          <a:p>
            <a:pPr lvl="1"/>
            <a:endParaRPr lang="en-GB" dirty="0"/>
          </a:p>
        </p:txBody>
      </p:sp>
      <p:sp>
        <p:nvSpPr>
          <p:cNvPr id="11" name="Zástupný symbol pro tabulku 10">
            <a:extLst>
              <a:ext uri="{FF2B5EF4-FFF2-40B4-BE49-F238E27FC236}">
                <a16:creationId xmlns:a16="http://schemas.microsoft.com/office/drawing/2014/main" id="{4BF545BB-5F63-4654-93F4-2F931F125965}"/>
              </a:ext>
            </a:extLst>
          </p:cNvPr>
          <p:cNvSpPr>
            <a:spLocks noGrp="1"/>
          </p:cNvSpPr>
          <p:nvPr>
            <p:ph type="tbl" sz="quarter" idx="15" hasCustomPrompt="1"/>
          </p:nvPr>
        </p:nvSpPr>
        <p:spPr>
          <a:xfrm>
            <a:off x="471487" y="1899139"/>
            <a:ext cx="8187680" cy="3480179"/>
          </a:xfrm>
        </p:spPr>
        <p:txBody>
          <a:bodyPr/>
          <a:lstStyle>
            <a:lvl1pPr>
              <a:defRPr/>
            </a:lvl1pPr>
          </a:lstStyle>
          <a:p>
            <a:r>
              <a:rPr lang="cs-CZ" dirty="0" err="1"/>
              <a:t>Click</a:t>
            </a:r>
            <a:r>
              <a:rPr lang="cs-CZ" dirty="0"/>
              <a:t> to </a:t>
            </a:r>
            <a:r>
              <a:rPr lang="cs-CZ" dirty="0" err="1"/>
              <a:t>add</a:t>
            </a:r>
            <a:r>
              <a:rPr lang="cs-CZ" dirty="0"/>
              <a:t> a table</a:t>
            </a:r>
            <a:endParaRPr lang="en-GB" dirty="0"/>
          </a:p>
        </p:txBody>
      </p:sp>
    </p:spTree>
    <p:extLst>
      <p:ext uri="{BB962C8B-B14F-4D97-AF65-F5344CB8AC3E}">
        <p14:creationId xmlns:p14="http://schemas.microsoft.com/office/powerpoint/2010/main" val="20224696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45B17FB6-4048-47C1-924A-87EC6070A8C5}"/>
              </a:ext>
            </a:extLst>
          </p:cNvPr>
          <p:cNvSpPr>
            <a:spLocks noGrp="1"/>
          </p:cNvSpPr>
          <p:nvPr>
            <p:ph type="body" idx="1" hasCustomPrompt="1"/>
          </p:nvPr>
        </p:nvSpPr>
        <p:spPr>
          <a:xfrm>
            <a:off x="6933362" y="4381081"/>
            <a:ext cx="1914212" cy="1918976"/>
          </a:xfrm>
        </p:spPr>
        <p:txBody>
          <a:bodyPr lIns="0" anchor="b" anchorCtr="0">
            <a:noAutofit/>
          </a:bodyPr>
          <a:lstStyle>
            <a:lvl1pPr marL="0" indent="0">
              <a:lnSpc>
                <a:spcPts val="1350"/>
              </a:lnSpc>
              <a:spcBef>
                <a:spcPts val="0"/>
              </a:spcBef>
              <a:buNone/>
              <a:defRPr sz="1125" b="0">
                <a:solidFill>
                  <a:schemeClr val="accent2"/>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dirty="0" err="1"/>
              <a:t>Caption</a:t>
            </a:r>
            <a:r>
              <a:rPr lang="cs-CZ" dirty="0"/>
              <a:t> </a:t>
            </a:r>
            <a:r>
              <a:rPr lang="cs-CZ" dirty="0" err="1"/>
              <a:t>opta</a:t>
            </a:r>
            <a:r>
              <a:rPr lang="cs-CZ" dirty="0"/>
              <a:t> </a:t>
            </a:r>
            <a:r>
              <a:rPr lang="cs-CZ" dirty="0" err="1"/>
              <a:t>nonsectem</a:t>
            </a:r>
            <a:r>
              <a:rPr lang="cs-CZ" dirty="0"/>
              <a:t> </a:t>
            </a:r>
            <a:r>
              <a:rPr lang="cs-CZ" dirty="0" err="1"/>
              <a:t>susto</a:t>
            </a:r>
            <a:r>
              <a:rPr lang="cs-CZ" dirty="0"/>
              <a:t> </a:t>
            </a:r>
            <a:r>
              <a:rPr lang="cs-CZ" dirty="0" err="1"/>
              <a:t>optatib</a:t>
            </a:r>
            <a:r>
              <a:rPr lang="cs-CZ" dirty="0"/>
              <a:t> </a:t>
            </a:r>
            <a:r>
              <a:rPr lang="cs-CZ" dirty="0" err="1"/>
              <a:t>usciur</a:t>
            </a:r>
            <a:r>
              <a:rPr lang="cs-CZ" dirty="0"/>
              <a:t>, </a:t>
            </a:r>
            <a:r>
              <a:rPr lang="cs-CZ" dirty="0" err="1"/>
              <a:t>ut</a:t>
            </a:r>
            <a:r>
              <a:rPr lang="cs-CZ" dirty="0"/>
              <a:t> </a:t>
            </a:r>
            <a:r>
              <a:rPr lang="cs-CZ" dirty="0" err="1"/>
              <a:t>endaerum</a:t>
            </a:r>
            <a:r>
              <a:rPr lang="cs-CZ" dirty="0"/>
              <a:t>, </a:t>
            </a:r>
            <a:r>
              <a:rPr lang="cs-CZ" dirty="0" err="1"/>
              <a:t>il</a:t>
            </a:r>
            <a:r>
              <a:rPr lang="cs-CZ" dirty="0"/>
              <a:t> et </a:t>
            </a:r>
            <a:r>
              <a:rPr lang="cs-CZ" dirty="0" err="1"/>
              <a:t>labor</a:t>
            </a:r>
            <a:r>
              <a:rPr lang="cs-CZ" dirty="0"/>
              <a:t> </a:t>
            </a:r>
            <a:r>
              <a:rPr lang="cs-CZ" dirty="0" err="1"/>
              <a:t>audisid</a:t>
            </a:r>
            <a:r>
              <a:rPr lang="cs-CZ" dirty="0"/>
              <a:t> mi, aut </a:t>
            </a:r>
            <a:r>
              <a:rPr lang="cs-CZ" dirty="0" err="1"/>
              <a:t>provid</a:t>
            </a:r>
            <a:r>
              <a:rPr lang="cs-CZ" dirty="0"/>
              <a:t> </a:t>
            </a:r>
            <a:r>
              <a:rPr lang="cs-CZ" dirty="0" err="1"/>
              <a:t>ut</a:t>
            </a:r>
            <a:r>
              <a:rPr lang="cs-CZ" dirty="0"/>
              <a:t> </a:t>
            </a:r>
            <a:r>
              <a:rPr lang="cs-CZ" dirty="0" err="1"/>
              <a:t>quam,sedís</a:t>
            </a:r>
            <a:r>
              <a:rPr lang="cs-CZ" dirty="0"/>
              <a:t> </a:t>
            </a:r>
            <a:r>
              <a:rPr lang="cs-CZ" dirty="0" err="1"/>
              <a:t>dolodentibusamus</a:t>
            </a:r>
            <a:r>
              <a:rPr lang="cs-CZ" dirty="0"/>
              <a:t> </a:t>
            </a:r>
            <a:r>
              <a:rPr lang="cs-CZ" dirty="0" err="1"/>
              <a:t>volupidinda</a:t>
            </a:r>
            <a:r>
              <a:rPr lang="cs-CZ" dirty="0"/>
              <a:t> </a:t>
            </a:r>
            <a:r>
              <a:rPr lang="cs-CZ" dirty="0" err="1"/>
              <a:t>solorrovidel</a:t>
            </a:r>
            <a:r>
              <a:rPr lang="cs-CZ" dirty="0"/>
              <a:t> ius </a:t>
            </a:r>
            <a:r>
              <a:rPr lang="cs-CZ" dirty="0" err="1"/>
              <a:t>perrovi</a:t>
            </a:r>
            <a:r>
              <a:rPr lang="cs-CZ" dirty="0"/>
              <a:t> </a:t>
            </a:r>
            <a:r>
              <a:rPr lang="cs-CZ" dirty="0" err="1"/>
              <a:t>digent</a:t>
            </a:r>
            <a:r>
              <a:rPr lang="cs-CZ" dirty="0"/>
              <a:t> </a:t>
            </a:r>
            <a:r>
              <a:rPr lang="cs-CZ" dirty="0" err="1"/>
              <a:t>asperum</a:t>
            </a:r>
            <a:r>
              <a:rPr lang="cs-CZ" dirty="0"/>
              <a:t> </a:t>
            </a:r>
            <a:r>
              <a:rPr lang="cs-CZ" dirty="0" err="1"/>
              <a:t>que</a:t>
            </a:r>
            <a:r>
              <a:rPr lang="cs-CZ" dirty="0"/>
              <a:t> </a:t>
            </a:r>
            <a:r>
              <a:rPr lang="cs-CZ" dirty="0" err="1"/>
              <a:t>pratern</a:t>
            </a:r>
            <a:r>
              <a:rPr lang="cs-CZ" dirty="0"/>
              <a:t> </a:t>
            </a:r>
            <a:r>
              <a:rPr lang="cs-CZ" dirty="0" err="1"/>
              <a:t>delique</a:t>
            </a:r>
            <a:r>
              <a:rPr lang="cs-CZ" dirty="0"/>
              <a:t> </a:t>
            </a:r>
            <a:r>
              <a:rPr lang="cs-CZ" dirty="0" err="1"/>
              <a:t>culúa</a:t>
            </a:r>
            <a:r>
              <a:rPr lang="cs-CZ" dirty="0"/>
              <a:t>.</a:t>
            </a:r>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p>
            <a:fld id="{AC30E85F-03A9-4DC3-A879-6F4150C88507}" type="slidenum">
              <a:rPr lang="en-GB" smtClean="0"/>
              <a:t>‹#›</a:t>
            </a:fld>
            <a:endParaRPr lang="en-GB" dirty="0"/>
          </a:p>
        </p:txBody>
      </p:sp>
      <p:sp>
        <p:nvSpPr>
          <p:cNvPr id="7" name="Zástupný symbol pro zápatí 6">
            <a:extLst>
              <a:ext uri="{FF2B5EF4-FFF2-40B4-BE49-F238E27FC236}">
                <a16:creationId xmlns:a16="http://schemas.microsoft.com/office/drawing/2014/main" id="{34927FF2-1DCA-48C4-8863-FD586676606B}"/>
              </a:ext>
            </a:extLst>
          </p:cNvPr>
          <p:cNvSpPr>
            <a:spLocks noGrp="1"/>
          </p:cNvSpPr>
          <p:nvPr>
            <p:ph type="ftr" sz="quarter" idx="13"/>
          </p:nvPr>
        </p:nvSpPr>
        <p:spPr/>
        <p:txBody>
          <a:bodyPr/>
          <a:lstStyle/>
          <a:p>
            <a:r>
              <a:rPr lang="cs-CZ" dirty="0"/>
              <a:t>Short </a:t>
            </a:r>
            <a:r>
              <a:rPr lang="cs-CZ" dirty="0" err="1"/>
              <a:t>name</a:t>
            </a:r>
            <a:r>
              <a:rPr lang="cs-CZ" dirty="0"/>
              <a:t> </a:t>
            </a:r>
            <a:r>
              <a:rPr lang="cs-CZ" dirty="0" err="1"/>
              <a:t>of</a:t>
            </a:r>
            <a:r>
              <a:rPr lang="cs-CZ" dirty="0"/>
              <a:t> </a:t>
            </a:r>
            <a:r>
              <a:rPr lang="cs-CZ" dirty="0" err="1"/>
              <a:t>the</a:t>
            </a:r>
            <a:r>
              <a:rPr lang="cs-CZ" dirty="0"/>
              <a:t> </a:t>
            </a:r>
            <a:r>
              <a:rPr lang="cs-CZ" dirty="0" err="1"/>
              <a:t>powerpoint</a:t>
            </a:r>
            <a:r>
              <a:rPr lang="cs-CZ" dirty="0"/>
              <a:t> </a:t>
            </a:r>
            <a:r>
              <a:rPr lang="cs-CZ" dirty="0" err="1"/>
              <a:t>presentation</a:t>
            </a:r>
            <a:r>
              <a:rPr lang="cs-CZ" dirty="0"/>
              <a:t>, maximum </a:t>
            </a:r>
            <a:r>
              <a:rPr lang="cs-CZ" dirty="0" err="1"/>
              <a:t>length</a:t>
            </a:r>
            <a:r>
              <a:rPr lang="cs-CZ" dirty="0"/>
              <a:t> </a:t>
            </a:r>
            <a:r>
              <a:rPr lang="cs-CZ" dirty="0" err="1"/>
              <a:t>two</a:t>
            </a:r>
            <a:r>
              <a:rPr lang="cs-CZ" dirty="0"/>
              <a:t> </a:t>
            </a:r>
            <a:r>
              <a:rPr lang="cs-CZ" dirty="0" err="1"/>
              <a:t>thirds</a:t>
            </a:r>
            <a:r>
              <a:rPr lang="cs-CZ" dirty="0"/>
              <a:t> </a:t>
            </a:r>
            <a:r>
              <a:rPr lang="cs-CZ" dirty="0" err="1"/>
              <a:t>of</a:t>
            </a:r>
            <a:r>
              <a:rPr lang="cs-CZ" dirty="0"/>
              <a:t> </a:t>
            </a:r>
            <a:r>
              <a:rPr lang="cs-CZ" dirty="0" err="1"/>
              <a:t>the</a:t>
            </a:r>
            <a:r>
              <a:rPr lang="cs-CZ" dirty="0"/>
              <a:t> </a:t>
            </a:r>
            <a:r>
              <a:rPr lang="cs-CZ" dirty="0" err="1"/>
              <a:t>page</a:t>
            </a:r>
            <a:endParaRPr lang="en-GB" dirty="0"/>
          </a:p>
        </p:txBody>
      </p:sp>
      <p:sp>
        <p:nvSpPr>
          <p:cNvPr id="14" name="Zástupný text 13">
            <a:extLst>
              <a:ext uri="{FF2B5EF4-FFF2-40B4-BE49-F238E27FC236}">
                <a16:creationId xmlns:a16="http://schemas.microsoft.com/office/drawing/2014/main" id="{336E2B4C-794D-4359-A422-A4619DB8BCF4}"/>
              </a:ext>
            </a:extLst>
          </p:cNvPr>
          <p:cNvSpPr>
            <a:spLocks noGrp="1"/>
          </p:cNvSpPr>
          <p:nvPr>
            <p:ph type="body" sz="quarter" idx="14" hasCustomPrompt="1"/>
          </p:nvPr>
        </p:nvSpPr>
        <p:spPr>
          <a:xfrm>
            <a:off x="8289890" y="0"/>
            <a:ext cx="854109" cy="668338"/>
          </a:xfrm>
        </p:spPr>
        <p:txBody>
          <a:bodyPr tIns="432000" anchor="ctr" anchorCtr="0"/>
          <a:lstStyle>
            <a:lvl1pPr marL="0" indent="0">
              <a:buNone/>
              <a:defRPr sz="1125">
                <a:solidFill>
                  <a:schemeClr val="accent2"/>
                </a:solidFill>
                <a:latin typeface="Arial" panose="020B0604020202020204" pitchFamily="34" charset="0"/>
                <a:cs typeface="Arial" panose="020B0604020202020204" pitchFamily="34" charset="0"/>
              </a:defRPr>
            </a:lvl1pPr>
          </a:lstStyle>
          <a:p>
            <a:pPr lvl="0"/>
            <a:r>
              <a:rPr lang="cs-CZ" dirty="0"/>
              <a:t>Chapter 1</a:t>
            </a:r>
          </a:p>
          <a:p>
            <a:pPr lvl="1"/>
            <a:endParaRPr lang="en-GB" dirty="0"/>
          </a:p>
        </p:txBody>
      </p:sp>
      <p:sp>
        <p:nvSpPr>
          <p:cNvPr id="8" name="Zástupný symbol obrázku 7">
            <a:extLst>
              <a:ext uri="{FF2B5EF4-FFF2-40B4-BE49-F238E27FC236}">
                <a16:creationId xmlns:a16="http://schemas.microsoft.com/office/drawing/2014/main" id="{1CECFA71-4EDF-4BC7-AFDA-C61548BCD8C5}"/>
              </a:ext>
            </a:extLst>
          </p:cNvPr>
          <p:cNvSpPr>
            <a:spLocks noGrp="1"/>
          </p:cNvSpPr>
          <p:nvPr>
            <p:ph type="pic" sz="quarter" idx="15" hasCustomPrompt="1"/>
          </p:nvPr>
        </p:nvSpPr>
        <p:spPr>
          <a:xfrm>
            <a:off x="475060" y="668339"/>
            <a:ext cx="6254353" cy="5551487"/>
          </a:xfrm>
        </p:spPr>
        <p:txBody>
          <a:bodyPr/>
          <a:lstStyle>
            <a:lvl1pPr>
              <a:defRPr/>
            </a:lvl1pPr>
          </a:lstStyle>
          <a:p>
            <a:r>
              <a:rPr lang="cs-CZ" dirty="0" err="1"/>
              <a:t>Click</a:t>
            </a:r>
            <a:r>
              <a:rPr lang="cs-CZ" dirty="0"/>
              <a:t> to </a:t>
            </a:r>
            <a:r>
              <a:rPr lang="cs-CZ" dirty="0" err="1"/>
              <a:t>add</a:t>
            </a:r>
            <a:r>
              <a:rPr lang="cs-CZ" dirty="0"/>
              <a:t> a </a:t>
            </a:r>
            <a:r>
              <a:rPr lang="cs-CZ" dirty="0" err="1"/>
              <a:t>picture</a:t>
            </a:r>
            <a:endParaRPr lang="en-GB" dirty="0"/>
          </a:p>
        </p:txBody>
      </p:sp>
    </p:spTree>
    <p:extLst>
      <p:ext uri="{BB962C8B-B14F-4D97-AF65-F5344CB8AC3E}">
        <p14:creationId xmlns:p14="http://schemas.microsoft.com/office/powerpoint/2010/main" val="23005890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Quote slideA">
    <p:spTree>
      <p:nvGrpSpPr>
        <p:cNvPr id="1" name=""/>
        <p:cNvGrpSpPr/>
        <p:nvPr/>
      </p:nvGrpSpPr>
      <p:grpSpPr>
        <a:xfrm>
          <a:off x="0" y="0"/>
          <a:ext cx="0" cy="0"/>
          <a:chOff x="0" y="0"/>
          <a:chExt cx="0" cy="0"/>
        </a:xfrm>
      </p:grpSpPr>
      <p:pic>
        <p:nvPicPr>
          <p:cNvPr id="15" name="Grafický objekt 14">
            <a:extLst>
              <a:ext uri="{FF2B5EF4-FFF2-40B4-BE49-F238E27FC236}">
                <a16:creationId xmlns:a16="http://schemas.microsoft.com/office/drawing/2014/main" id="{030D7F5A-FF31-424C-B592-96FE208DC7D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
            <a:ext cx="9143999" cy="6857999"/>
          </a:xfrm>
          <a:prstGeom prst="rect">
            <a:avLst/>
          </a:prstGeom>
        </p:spPr>
      </p:pic>
      <p:sp>
        <p:nvSpPr>
          <p:cNvPr id="5" name="Zástupný text 4">
            <a:extLst>
              <a:ext uri="{FF2B5EF4-FFF2-40B4-BE49-F238E27FC236}">
                <a16:creationId xmlns:a16="http://schemas.microsoft.com/office/drawing/2014/main" id="{1BCEAD2E-F707-43D2-8D8F-E58D870FC888}"/>
              </a:ext>
            </a:extLst>
          </p:cNvPr>
          <p:cNvSpPr>
            <a:spLocks noGrp="1"/>
          </p:cNvSpPr>
          <p:nvPr>
            <p:ph type="body" sz="quarter" idx="3" hasCustomPrompt="1"/>
          </p:nvPr>
        </p:nvSpPr>
        <p:spPr>
          <a:xfrm>
            <a:off x="2034791" y="1457011"/>
            <a:ext cx="4642338" cy="3406391"/>
          </a:xfrm>
        </p:spPr>
        <p:txBody>
          <a:bodyPr anchor="t" anchorCtr="0">
            <a:normAutofit/>
          </a:bodyPr>
          <a:lstStyle>
            <a:lvl1pPr marL="0" indent="0">
              <a:lnSpc>
                <a:spcPts val="1875"/>
              </a:lnSpc>
              <a:spcBef>
                <a:spcPts val="0"/>
              </a:spcBef>
              <a:buNone/>
              <a:defRPr lang="cs-CZ" sz="1650" b="1" kern="1200" dirty="0" smtClean="0">
                <a:solidFill>
                  <a:schemeClr val="accent2"/>
                </a:solidFill>
                <a:latin typeface="Arial" panose="020B0604020202020204" pitchFamily="34" charset="0"/>
                <a:ea typeface="+mn-ea"/>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dirty="0"/>
              <a:t>Ist et aut </a:t>
            </a:r>
            <a:r>
              <a:rPr lang="cs-CZ" dirty="0" err="1"/>
              <a:t>aut</a:t>
            </a:r>
            <a:r>
              <a:rPr lang="cs-CZ" dirty="0"/>
              <a:t> </a:t>
            </a:r>
            <a:r>
              <a:rPr lang="cs-CZ" dirty="0" err="1"/>
              <a:t>quod</a:t>
            </a:r>
            <a:r>
              <a:rPr lang="cs-CZ" dirty="0"/>
              <a:t> </a:t>
            </a:r>
            <a:r>
              <a:rPr lang="cs-CZ" dirty="0" err="1"/>
              <a:t>eaquid</a:t>
            </a:r>
            <a:r>
              <a:rPr lang="cs-CZ" dirty="0"/>
              <a:t> </a:t>
            </a:r>
            <a:r>
              <a:rPr lang="cs-CZ" dirty="0" err="1"/>
              <a:t>quia</a:t>
            </a:r>
            <a:r>
              <a:rPr lang="cs-CZ" dirty="0"/>
              <a:t> </a:t>
            </a:r>
            <a:r>
              <a:rPr lang="cs-CZ" dirty="0" err="1"/>
              <a:t>expliquodi</a:t>
            </a:r>
            <a:r>
              <a:rPr lang="cs-CZ" dirty="0"/>
              <a:t> </a:t>
            </a:r>
            <a:r>
              <a:rPr lang="cs-CZ" dirty="0" err="1"/>
              <a:t>dolorionse</a:t>
            </a:r>
            <a:r>
              <a:rPr lang="cs-CZ" dirty="0"/>
              <a:t> </a:t>
            </a:r>
            <a:r>
              <a:rPr lang="cs-CZ" dirty="0" err="1"/>
              <a:t>cores</a:t>
            </a:r>
            <a:r>
              <a:rPr lang="cs-CZ" dirty="0"/>
              <a:t> </a:t>
            </a:r>
            <a:r>
              <a:rPr lang="cs-CZ" dirty="0" err="1"/>
              <a:t>eium</a:t>
            </a:r>
            <a:r>
              <a:rPr lang="cs-CZ" dirty="0"/>
              <a:t> volum es </a:t>
            </a:r>
            <a:r>
              <a:rPr lang="cs-CZ" dirty="0" err="1"/>
              <a:t>exceriost</a:t>
            </a:r>
            <a:r>
              <a:rPr lang="cs-CZ" dirty="0"/>
              <a:t> </a:t>
            </a:r>
            <a:r>
              <a:rPr lang="cs-CZ" dirty="0" err="1"/>
              <a:t>atiusam</a:t>
            </a:r>
            <a:r>
              <a:rPr lang="cs-CZ" dirty="0"/>
              <a:t> </a:t>
            </a:r>
            <a:r>
              <a:rPr lang="cs-CZ" dirty="0" err="1"/>
              <a:t>aliquam</a:t>
            </a:r>
            <a:r>
              <a:rPr lang="cs-CZ" dirty="0"/>
              <a:t> </a:t>
            </a:r>
            <a:r>
              <a:rPr lang="cs-CZ" dirty="0" err="1"/>
              <a:t>entur</a:t>
            </a:r>
            <a:r>
              <a:rPr lang="cs-CZ" dirty="0"/>
              <a:t>, </a:t>
            </a:r>
            <a:r>
              <a:rPr lang="cs-CZ" dirty="0" err="1"/>
              <a:t>tempore</a:t>
            </a:r>
            <a:r>
              <a:rPr lang="cs-CZ" dirty="0"/>
              <a:t> vid </a:t>
            </a:r>
            <a:r>
              <a:rPr lang="cs-CZ" dirty="0" err="1"/>
              <a:t>ut</a:t>
            </a:r>
            <a:r>
              <a:rPr lang="cs-CZ" dirty="0"/>
              <a:t> </a:t>
            </a:r>
            <a:r>
              <a:rPr lang="cs-CZ" dirty="0" err="1"/>
              <a:t>ra</a:t>
            </a:r>
            <a:r>
              <a:rPr lang="cs-CZ" dirty="0"/>
              <a:t> </a:t>
            </a:r>
            <a:r>
              <a:rPr lang="cs-CZ" dirty="0" err="1"/>
              <a:t>nonest</a:t>
            </a:r>
            <a:r>
              <a:rPr lang="cs-CZ" dirty="0"/>
              <a:t> </a:t>
            </a:r>
            <a:r>
              <a:rPr lang="cs-CZ" dirty="0" err="1"/>
              <a:t>dolesti</a:t>
            </a:r>
            <a:r>
              <a:rPr lang="cs-CZ" dirty="0"/>
              <a:t> </a:t>
            </a:r>
            <a:r>
              <a:rPr lang="cs-CZ" dirty="0" err="1"/>
              <a:t>beatus</a:t>
            </a:r>
            <a:r>
              <a:rPr lang="cs-CZ" dirty="0"/>
              <a:t> </a:t>
            </a:r>
            <a:r>
              <a:rPr lang="cs-CZ" dirty="0" err="1"/>
              <a:t>eumqui</a:t>
            </a:r>
            <a:r>
              <a:rPr lang="cs-CZ" dirty="0"/>
              <a:t> </a:t>
            </a:r>
            <a:r>
              <a:rPr lang="cs-CZ" dirty="0" err="1"/>
              <a:t>repre</a:t>
            </a:r>
            <a:r>
              <a:rPr lang="cs-CZ" dirty="0"/>
              <a:t> </a:t>
            </a:r>
            <a:r>
              <a:rPr lang="cs-CZ" dirty="0" err="1"/>
              <a:t>nullore</a:t>
            </a:r>
            <a:r>
              <a:rPr lang="cs-CZ" dirty="0"/>
              <a:t>, </a:t>
            </a:r>
            <a:r>
              <a:rPr lang="cs-CZ" dirty="0" err="1"/>
              <a:t>volupta</a:t>
            </a:r>
            <a:r>
              <a:rPr lang="cs-CZ" dirty="0"/>
              <a:t> </a:t>
            </a:r>
            <a:r>
              <a:rPr lang="cs-CZ" dirty="0" err="1"/>
              <a:t>eperciatur</a:t>
            </a:r>
            <a:r>
              <a:rPr lang="cs-CZ" dirty="0"/>
              <a:t> aut </a:t>
            </a:r>
            <a:r>
              <a:rPr lang="cs-CZ" dirty="0" err="1"/>
              <a:t>abor</a:t>
            </a:r>
            <a:r>
              <a:rPr lang="cs-CZ" dirty="0"/>
              <a:t> sum </a:t>
            </a:r>
            <a:r>
              <a:rPr lang="cs-CZ" dirty="0" err="1"/>
              <a:t>eumendant</a:t>
            </a:r>
            <a:r>
              <a:rPr lang="cs-CZ" dirty="0"/>
              <a:t> </a:t>
            </a:r>
            <a:r>
              <a:rPr lang="cs-CZ" dirty="0" err="1"/>
              <a:t>aligent</a:t>
            </a:r>
            <a:r>
              <a:rPr lang="cs-CZ" dirty="0"/>
              <a:t> </a:t>
            </a:r>
            <a:r>
              <a:rPr lang="cs-CZ" dirty="0" err="1"/>
              <a:t>iumquo</a:t>
            </a:r>
            <a:r>
              <a:rPr lang="cs-CZ" dirty="0"/>
              <a:t> </a:t>
            </a:r>
            <a:r>
              <a:rPr lang="cs-CZ" dirty="0" err="1"/>
              <a:t>teces</a:t>
            </a:r>
            <a:r>
              <a:rPr lang="cs-CZ" dirty="0"/>
              <a:t> </a:t>
            </a:r>
            <a:r>
              <a:rPr lang="cs-CZ" dirty="0" err="1"/>
              <a:t>maximent</a:t>
            </a:r>
            <a:r>
              <a:rPr lang="cs-CZ" dirty="0"/>
              <a:t> </a:t>
            </a:r>
            <a:r>
              <a:rPr lang="cs-CZ" dirty="0" err="1"/>
              <a:t>pelendit</a:t>
            </a:r>
            <a:r>
              <a:rPr lang="cs-CZ" dirty="0"/>
              <a:t> </a:t>
            </a:r>
            <a:r>
              <a:rPr lang="cs-CZ" dirty="0" err="1"/>
              <a:t>ape</a:t>
            </a:r>
            <a:r>
              <a:rPr lang="cs-CZ" dirty="0"/>
              <a:t> si </a:t>
            </a:r>
            <a:r>
              <a:rPr lang="cs-CZ" dirty="0" err="1"/>
              <a:t>blabo</a:t>
            </a:r>
            <a:r>
              <a:rPr lang="cs-CZ" dirty="0"/>
              <a:t>. Nam </a:t>
            </a:r>
            <a:r>
              <a:rPr lang="cs-CZ" dirty="0" err="1"/>
              <a:t>dolut</a:t>
            </a:r>
            <a:r>
              <a:rPr lang="cs-CZ" dirty="0"/>
              <a:t> lam </a:t>
            </a:r>
            <a:r>
              <a:rPr lang="cs-CZ" dirty="0" err="1"/>
              <a:t>endebitatem</a:t>
            </a:r>
            <a:r>
              <a:rPr lang="cs-CZ" dirty="0"/>
              <a:t>. Et </a:t>
            </a:r>
            <a:r>
              <a:rPr lang="cs-CZ" dirty="0" err="1"/>
              <a:t>velestio</a:t>
            </a:r>
            <a:r>
              <a:rPr lang="cs-CZ" dirty="0"/>
              <a:t> et </a:t>
            </a:r>
            <a:r>
              <a:rPr lang="cs-CZ" dirty="0" err="1"/>
              <a:t>alibus</a:t>
            </a:r>
            <a:r>
              <a:rPr lang="cs-CZ" dirty="0"/>
              <a:t> </a:t>
            </a:r>
            <a:r>
              <a:rPr lang="cs-CZ" dirty="0" err="1"/>
              <a:t>evelit</a:t>
            </a:r>
            <a:r>
              <a:rPr lang="cs-CZ" dirty="0"/>
              <a:t> </a:t>
            </a:r>
            <a:r>
              <a:rPr lang="cs-CZ" dirty="0" err="1"/>
              <a:t>reius</a:t>
            </a:r>
            <a:r>
              <a:rPr lang="cs-CZ" dirty="0"/>
              <a:t> </a:t>
            </a:r>
            <a:r>
              <a:rPr lang="cs-CZ" dirty="0" err="1"/>
              <a:t>experspid</a:t>
            </a:r>
            <a:r>
              <a:rPr lang="cs-CZ" dirty="0"/>
              <a:t> </a:t>
            </a:r>
            <a:r>
              <a:rPr lang="cs-CZ" dirty="0" err="1"/>
              <a:t>explandus</a:t>
            </a:r>
            <a:r>
              <a:rPr lang="cs-CZ" dirty="0"/>
              <a:t> </a:t>
            </a:r>
            <a:r>
              <a:rPr lang="cs-CZ" dirty="0" err="1"/>
              <a:t>acerunt</a:t>
            </a:r>
            <a:r>
              <a:rPr lang="cs-CZ" dirty="0"/>
              <a:t> </a:t>
            </a:r>
            <a:r>
              <a:rPr lang="cs-CZ" dirty="0" err="1"/>
              <a:t>harunt</a:t>
            </a:r>
            <a:r>
              <a:rPr lang="cs-CZ" dirty="0"/>
              <a:t> </a:t>
            </a:r>
            <a:r>
              <a:rPr lang="cs-CZ" dirty="0" err="1"/>
              <a:t>andit</a:t>
            </a:r>
            <a:r>
              <a:rPr lang="cs-CZ" dirty="0"/>
              <a:t>, offic tem </a:t>
            </a:r>
            <a:r>
              <a:rPr lang="cs-CZ" dirty="0" err="1"/>
              <a:t>estoreperum</a:t>
            </a:r>
            <a:r>
              <a:rPr lang="cs-CZ" dirty="0"/>
              <a:t> </a:t>
            </a:r>
            <a:r>
              <a:rPr lang="cs-CZ" dirty="0" err="1"/>
              <a:t>vellibus</a:t>
            </a:r>
            <a:endParaRPr lang="cs-CZ" dirty="0"/>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p>
            <a:fld id="{AC30E85F-03A9-4DC3-A879-6F4150C88507}" type="slidenum">
              <a:rPr lang="en-GB" smtClean="0"/>
              <a:t>‹#›</a:t>
            </a:fld>
            <a:endParaRPr lang="en-GB" dirty="0"/>
          </a:p>
        </p:txBody>
      </p:sp>
      <p:sp>
        <p:nvSpPr>
          <p:cNvPr id="7" name="Zástupný symbol pro zápatí 6">
            <a:extLst>
              <a:ext uri="{FF2B5EF4-FFF2-40B4-BE49-F238E27FC236}">
                <a16:creationId xmlns:a16="http://schemas.microsoft.com/office/drawing/2014/main" id="{34927FF2-1DCA-48C4-8863-FD586676606B}"/>
              </a:ext>
            </a:extLst>
          </p:cNvPr>
          <p:cNvSpPr>
            <a:spLocks noGrp="1"/>
          </p:cNvSpPr>
          <p:nvPr>
            <p:ph type="ftr" sz="quarter" idx="13"/>
          </p:nvPr>
        </p:nvSpPr>
        <p:spPr/>
        <p:txBody>
          <a:bodyPr/>
          <a:lstStyle/>
          <a:p>
            <a:r>
              <a:rPr lang="cs-CZ" dirty="0"/>
              <a:t>Short </a:t>
            </a:r>
            <a:r>
              <a:rPr lang="cs-CZ" dirty="0" err="1"/>
              <a:t>name</a:t>
            </a:r>
            <a:r>
              <a:rPr lang="cs-CZ" dirty="0"/>
              <a:t> </a:t>
            </a:r>
            <a:r>
              <a:rPr lang="cs-CZ" dirty="0" err="1"/>
              <a:t>of</a:t>
            </a:r>
            <a:r>
              <a:rPr lang="cs-CZ" dirty="0"/>
              <a:t> </a:t>
            </a:r>
            <a:r>
              <a:rPr lang="cs-CZ" dirty="0" err="1"/>
              <a:t>the</a:t>
            </a:r>
            <a:r>
              <a:rPr lang="cs-CZ" dirty="0"/>
              <a:t> </a:t>
            </a:r>
            <a:r>
              <a:rPr lang="cs-CZ" dirty="0" err="1"/>
              <a:t>powerpoint</a:t>
            </a:r>
            <a:r>
              <a:rPr lang="cs-CZ" dirty="0"/>
              <a:t> </a:t>
            </a:r>
            <a:r>
              <a:rPr lang="cs-CZ" dirty="0" err="1"/>
              <a:t>presentation</a:t>
            </a:r>
            <a:r>
              <a:rPr lang="cs-CZ" dirty="0"/>
              <a:t>, maximum </a:t>
            </a:r>
            <a:r>
              <a:rPr lang="cs-CZ" dirty="0" err="1"/>
              <a:t>length</a:t>
            </a:r>
            <a:r>
              <a:rPr lang="cs-CZ" dirty="0"/>
              <a:t> </a:t>
            </a:r>
            <a:r>
              <a:rPr lang="cs-CZ" dirty="0" err="1"/>
              <a:t>two</a:t>
            </a:r>
            <a:r>
              <a:rPr lang="cs-CZ" dirty="0"/>
              <a:t> </a:t>
            </a:r>
            <a:r>
              <a:rPr lang="cs-CZ" dirty="0" err="1"/>
              <a:t>thirds</a:t>
            </a:r>
            <a:r>
              <a:rPr lang="cs-CZ" dirty="0"/>
              <a:t> </a:t>
            </a:r>
            <a:r>
              <a:rPr lang="cs-CZ" dirty="0" err="1"/>
              <a:t>of</a:t>
            </a:r>
            <a:r>
              <a:rPr lang="cs-CZ" dirty="0"/>
              <a:t> </a:t>
            </a:r>
            <a:r>
              <a:rPr lang="cs-CZ" dirty="0" err="1"/>
              <a:t>the</a:t>
            </a:r>
            <a:r>
              <a:rPr lang="cs-CZ" dirty="0"/>
              <a:t> </a:t>
            </a:r>
            <a:r>
              <a:rPr lang="cs-CZ" dirty="0" err="1"/>
              <a:t>page</a:t>
            </a:r>
            <a:endParaRPr lang="en-GB" dirty="0"/>
          </a:p>
        </p:txBody>
      </p:sp>
      <p:sp>
        <p:nvSpPr>
          <p:cNvPr id="14" name="Zástupný text 13">
            <a:extLst>
              <a:ext uri="{FF2B5EF4-FFF2-40B4-BE49-F238E27FC236}">
                <a16:creationId xmlns:a16="http://schemas.microsoft.com/office/drawing/2014/main" id="{336E2B4C-794D-4359-A422-A4619DB8BCF4}"/>
              </a:ext>
            </a:extLst>
          </p:cNvPr>
          <p:cNvSpPr>
            <a:spLocks noGrp="1"/>
          </p:cNvSpPr>
          <p:nvPr>
            <p:ph type="body" sz="quarter" idx="14" hasCustomPrompt="1"/>
          </p:nvPr>
        </p:nvSpPr>
        <p:spPr>
          <a:xfrm>
            <a:off x="8289890" y="0"/>
            <a:ext cx="854109" cy="668338"/>
          </a:xfrm>
        </p:spPr>
        <p:txBody>
          <a:bodyPr tIns="432000" anchor="ctr" anchorCtr="0"/>
          <a:lstStyle>
            <a:lvl1pPr marL="0" indent="0">
              <a:buNone/>
              <a:defRPr sz="1125">
                <a:solidFill>
                  <a:schemeClr val="accent2"/>
                </a:solidFill>
                <a:latin typeface="Arial" panose="020B0604020202020204" pitchFamily="34" charset="0"/>
                <a:cs typeface="Arial" panose="020B0604020202020204" pitchFamily="34" charset="0"/>
              </a:defRPr>
            </a:lvl1pPr>
          </a:lstStyle>
          <a:p>
            <a:pPr lvl="0"/>
            <a:r>
              <a:rPr lang="cs-CZ" dirty="0"/>
              <a:t>Chapter 1</a:t>
            </a:r>
          </a:p>
          <a:p>
            <a:pPr lvl="1"/>
            <a:endParaRPr lang="en-GB" dirty="0"/>
          </a:p>
        </p:txBody>
      </p:sp>
      <p:sp>
        <p:nvSpPr>
          <p:cNvPr id="12" name="Zástupný text 11">
            <a:extLst>
              <a:ext uri="{FF2B5EF4-FFF2-40B4-BE49-F238E27FC236}">
                <a16:creationId xmlns:a16="http://schemas.microsoft.com/office/drawing/2014/main" id="{A41BDC9A-D10A-404B-9433-0F07FE05A5F1}"/>
              </a:ext>
            </a:extLst>
          </p:cNvPr>
          <p:cNvSpPr>
            <a:spLocks noGrp="1"/>
          </p:cNvSpPr>
          <p:nvPr>
            <p:ph type="body" sz="quarter" idx="15" hasCustomPrompt="1"/>
          </p:nvPr>
        </p:nvSpPr>
        <p:spPr>
          <a:xfrm>
            <a:off x="2034779" y="5084466"/>
            <a:ext cx="2743200" cy="1216322"/>
          </a:xfrm>
        </p:spPr>
        <p:txBody>
          <a:bodyPr>
            <a:normAutofit/>
          </a:bodyPr>
          <a:lstStyle>
            <a:lvl1pPr marL="0" indent="0">
              <a:lnSpc>
                <a:spcPts val="1575"/>
              </a:lnSpc>
              <a:spcBef>
                <a:spcPts val="0"/>
              </a:spcBef>
              <a:buNone/>
              <a:defRPr sz="1275">
                <a:solidFill>
                  <a:schemeClr val="accent4"/>
                </a:solidFill>
                <a:latin typeface="Arial" panose="020B0604020202020204" pitchFamily="34" charset="0"/>
                <a:cs typeface="Arial" panose="020B0604020202020204" pitchFamily="34" charset="0"/>
              </a:defRPr>
            </a:lvl1pPr>
            <a:lvl2pPr marL="0" indent="0">
              <a:lnSpc>
                <a:spcPts val="1575"/>
              </a:lnSpc>
              <a:spcBef>
                <a:spcPts val="0"/>
              </a:spcBef>
              <a:buNone/>
              <a:defRPr sz="1275">
                <a:solidFill>
                  <a:schemeClr val="accent3"/>
                </a:solidFill>
                <a:latin typeface="Arial" panose="020B0604020202020204" pitchFamily="34" charset="0"/>
                <a:cs typeface="Arial" panose="020B0604020202020204" pitchFamily="34" charset="0"/>
              </a:defRPr>
            </a:lvl2pPr>
          </a:lstStyle>
          <a:p>
            <a:pPr lvl="0"/>
            <a:r>
              <a:rPr lang="cs-CZ" dirty="0"/>
              <a:t>Name </a:t>
            </a:r>
            <a:r>
              <a:rPr lang="cs-CZ" dirty="0" err="1"/>
              <a:t>Surname</a:t>
            </a:r>
            <a:endParaRPr lang="cs-CZ" dirty="0"/>
          </a:p>
          <a:p>
            <a:pPr lvl="1"/>
            <a:r>
              <a:rPr lang="cs-CZ" dirty="0"/>
              <a:t>Job </a:t>
            </a:r>
            <a:r>
              <a:rPr lang="cs-CZ" dirty="0" err="1"/>
              <a:t>title</a:t>
            </a:r>
            <a:endParaRPr lang="cs-CZ" dirty="0"/>
          </a:p>
        </p:txBody>
      </p:sp>
    </p:spTree>
    <p:extLst>
      <p:ext uri="{BB962C8B-B14F-4D97-AF65-F5344CB8AC3E}">
        <p14:creationId xmlns:p14="http://schemas.microsoft.com/office/powerpoint/2010/main" val="34419520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Quote slide B">
    <p:spTree>
      <p:nvGrpSpPr>
        <p:cNvPr id="1" name=""/>
        <p:cNvGrpSpPr/>
        <p:nvPr/>
      </p:nvGrpSpPr>
      <p:grpSpPr>
        <a:xfrm>
          <a:off x="0" y="0"/>
          <a:ext cx="0" cy="0"/>
          <a:chOff x="0" y="0"/>
          <a:chExt cx="0" cy="0"/>
        </a:xfrm>
      </p:grpSpPr>
      <p:pic>
        <p:nvPicPr>
          <p:cNvPr id="3" name="Grafický objekt 2">
            <a:extLst>
              <a:ext uri="{FF2B5EF4-FFF2-40B4-BE49-F238E27FC236}">
                <a16:creationId xmlns:a16="http://schemas.microsoft.com/office/drawing/2014/main" id="{048BE799-E297-49C6-A8BF-0341FA8FCCD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5" name="Zástupný text 4">
            <a:extLst>
              <a:ext uri="{FF2B5EF4-FFF2-40B4-BE49-F238E27FC236}">
                <a16:creationId xmlns:a16="http://schemas.microsoft.com/office/drawing/2014/main" id="{1BCEAD2E-F707-43D2-8D8F-E58D870FC888}"/>
              </a:ext>
            </a:extLst>
          </p:cNvPr>
          <p:cNvSpPr>
            <a:spLocks noGrp="1"/>
          </p:cNvSpPr>
          <p:nvPr>
            <p:ph type="body" sz="quarter" idx="3" hasCustomPrompt="1"/>
          </p:nvPr>
        </p:nvSpPr>
        <p:spPr>
          <a:xfrm>
            <a:off x="2034791" y="1457011"/>
            <a:ext cx="4642338" cy="3366198"/>
          </a:xfrm>
        </p:spPr>
        <p:txBody>
          <a:bodyPr anchor="t" anchorCtr="0">
            <a:normAutofit/>
          </a:bodyPr>
          <a:lstStyle>
            <a:lvl1pPr marL="0" indent="0">
              <a:lnSpc>
                <a:spcPts val="1875"/>
              </a:lnSpc>
              <a:spcBef>
                <a:spcPts val="0"/>
              </a:spcBef>
              <a:buNone/>
              <a:defRPr lang="cs-CZ" sz="1650" b="1" kern="1200" dirty="0" smtClean="0">
                <a:solidFill>
                  <a:schemeClr val="accent2"/>
                </a:solidFill>
                <a:latin typeface="Arial" panose="020B0604020202020204" pitchFamily="34" charset="0"/>
                <a:ea typeface="+mn-ea"/>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dirty="0"/>
              <a:t>Ist et aut </a:t>
            </a:r>
            <a:r>
              <a:rPr lang="cs-CZ" dirty="0" err="1"/>
              <a:t>aut</a:t>
            </a:r>
            <a:r>
              <a:rPr lang="cs-CZ" dirty="0"/>
              <a:t> </a:t>
            </a:r>
            <a:r>
              <a:rPr lang="cs-CZ" dirty="0" err="1"/>
              <a:t>quod</a:t>
            </a:r>
            <a:r>
              <a:rPr lang="cs-CZ" dirty="0"/>
              <a:t> </a:t>
            </a:r>
            <a:r>
              <a:rPr lang="cs-CZ" dirty="0" err="1"/>
              <a:t>eaquid</a:t>
            </a:r>
            <a:r>
              <a:rPr lang="cs-CZ" dirty="0"/>
              <a:t> </a:t>
            </a:r>
            <a:r>
              <a:rPr lang="cs-CZ" dirty="0" err="1"/>
              <a:t>quia</a:t>
            </a:r>
            <a:r>
              <a:rPr lang="cs-CZ" dirty="0"/>
              <a:t> </a:t>
            </a:r>
            <a:r>
              <a:rPr lang="cs-CZ" dirty="0" err="1"/>
              <a:t>expliquodi</a:t>
            </a:r>
            <a:r>
              <a:rPr lang="cs-CZ" dirty="0"/>
              <a:t> </a:t>
            </a:r>
            <a:r>
              <a:rPr lang="cs-CZ" dirty="0" err="1"/>
              <a:t>dolorionse</a:t>
            </a:r>
            <a:r>
              <a:rPr lang="cs-CZ" dirty="0"/>
              <a:t> </a:t>
            </a:r>
            <a:r>
              <a:rPr lang="cs-CZ" dirty="0" err="1"/>
              <a:t>cores</a:t>
            </a:r>
            <a:r>
              <a:rPr lang="cs-CZ" dirty="0"/>
              <a:t> </a:t>
            </a:r>
            <a:r>
              <a:rPr lang="cs-CZ" dirty="0" err="1"/>
              <a:t>eium</a:t>
            </a:r>
            <a:r>
              <a:rPr lang="cs-CZ" dirty="0"/>
              <a:t> volum es </a:t>
            </a:r>
            <a:r>
              <a:rPr lang="cs-CZ" dirty="0" err="1"/>
              <a:t>exceriost</a:t>
            </a:r>
            <a:r>
              <a:rPr lang="cs-CZ" dirty="0"/>
              <a:t> </a:t>
            </a:r>
            <a:r>
              <a:rPr lang="cs-CZ" dirty="0" err="1"/>
              <a:t>atiusam</a:t>
            </a:r>
            <a:r>
              <a:rPr lang="cs-CZ" dirty="0"/>
              <a:t> </a:t>
            </a:r>
            <a:r>
              <a:rPr lang="cs-CZ" dirty="0" err="1"/>
              <a:t>aliquam</a:t>
            </a:r>
            <a:r>
              <a:rPr lang="cs-CZ" dirty="0"/>
              <a:t> </a:t>
            </a:r>
            <a:r>
              <a:rPr lang="cs-CZ" dirty="0" err="1"/>
              <a:t>entur</a:t>
            </a:r>
            <a:r>
              <a:rPr lang="cs-CZ" dirty="0"/>
              <a:t>, </a:t>
            </a:r>
            <a:r>
              <a:rPr lang="cs-CZ" dirty="0" err="1"/>
              <a:t>tempore</a:t>
            </a:r>
            <a:r>
              <a:rPr lang="cs-CZ" dirty="0"/>
              <a:t> vid </a:t>
            </a:r>
            <a:r>
              <a:rPr lang="cs-CZ" dirty="0" err="1"/>
              <a:t>ut</a:t>
            </a:r>
            <a:r>
              <a:rPr lang="cs-CZ" dirty="0"/>
              <a:t> </a:t>
            </a:r>
            <a:r>
              <a:rPr lang="cs-CZ" dirty="0" err="1"/>
              <a:t>ra</a:t>
            </a:r>
            <a:r>
              <a:rPr lang="cs-CZ" dirty="0"/>
              <a:t> </a:t>
            </a:r>
            <a:r>
              <a:rPr lang="cs-CZ" dirty="0" err="1"/>
              <a:t>nonest</a:t>
            </a:r>
            <a:r>
              <a:rPr lang="cs-CZ" dirty="0"/>
              <a:t> </a:t>
            </a:r>
            <a:r>
              <a:rPr lang="cs-CZ" dirty="0" err="1"/>
              <a:t>dolesti</a:t>
            </a:r>
            <a:r>
              <a:rPr lang="cs-CZ" dirty="0"/>
              <a:t> </a:t>
            </a:r>
            <a:r>
              <a:rPr lang="cs-CZ" dirty="0" err="1"/>
              <a:t>beatus</a:t>
            </a:r>
            <a:r>
              <a:rPr lang="cs-CZ" dirty="0"/>
              <a:t> </a:t>
            </a:r>
            <a:r>
              <a:rPr lang="cs-CZ" dirty="0" err="1"/>
              <a:t>eumqui</a:t>
            </a:r>
            <a:r>
              <a:rPr lang="cs-CZ" dirty="0"/>
              <a:t> </a:t>
            </a:r>
            <a:r>
              <a:rPr lang="cs-CZ" dirty="0" err="1"/>
              <a:t>repre</a:t>
            </a:r>
            <a:r>
              <a:rPr lang="cs-CZ" dirty="0"/>
              <a:t> </a:t>
            </a:r>
            <a:r>
              <a:rPr lang="cs-CZ" dirty="0" err="1"/>
              <a:t>nullore</a:t>
            </a:r>
            <a:r>
              <a:rPr lang="cs-CZ" dirty="0"/>
              <a:t>, </a:t>
            </a:r>
            <a:r>
              <a:rPr lang="cs-CZ" dirty="0" err="1"/>
              <a:t>volupta</a:t>
            </a:r>
            <a:r>
              <a:rPr lang="cs-CZ" dirty="0"/>
              <a:t> </a:t>
            </a:r>
            <a:r>
              <a:rPr lang="cs-CZ" dirty="0" err="1"/>
              <a:t>eperciatur</a:t>
            </a:r>
            <a:r>
              <a:rPr lang="cs-CZ" dirty="0"/>
              <a:t> aut </a:t>
            </a:r>
            <a:r>
              <a:rPr lang="cs-CZ" dirty="0" err="1"/>
              <a:t>abor</a:t>
            </a:r>
            <a:r>
              <a:rPr lang="cs-CZ" dirty="0"/>
              <a:t> sum </a:t>
            </a:r>
            <a:r>
              <a:rPr lang="cs-CZ" dirty="0" err="1"/>
              <a:t>eumendant</a:t>
            </a:r>
            <a:r>
              <a:rPr lang="cs-CZ" dirty="0"/>
              <a:t> </a:t>
            </a:r>
            <a:r>
              <a:rPr lang="cs-CZ" dirty="0" err="1"/>
              <a:t>aligent</a:t>
            </a:r>
            <a:r>
              <a:rPr lang="cs-CZ" dirty="0"/>
              <a:t> </a:t>
            </a:r>
            <a:r>
              <a:rPr lang="cs-CZ" dirty="0" err="1"/>
              <a:t>iumquo</a:t>
            </a:r>
            <a:r>
              <a:rPr lang="cs-CZ" dirty="0"/>
              <a:t> </a:t>
            </a:r>
            <a:r>
              <a:rPr lang="cs-CZ" dirty="0" err="1"/>
              <a:t>teces</a:t>
            </a:r>
            <a:r>
              <a:rPr lang="cs-CZ" dirty="0"/>
              <a:t> </a:t>
            </a:r>
            <a:r>
              <a:rPr lang="cs-CZ" dirty="0" err="1"/>
              <a:t>maximent</a:t>
            </a:r>
            <a:r>
              <a:rPr lang="cs-CZ" dirty="0"/>
              <a:t> </a:t>
            </a:r>
            <a:r>
              <a:rPr lang="cs-CZ" dirty="0" err="1"/>
              <a:t>pelendit</a:t>
            </a:r>
            <a:r>
              <a:rPr lang="cs-CZ" dirty="0"/>
              <a:t> </a:t>
            </a:r>
            <a:r>
              <a:rPr lang="cs-CZ" dirty="0" err="1"/>
              <a:t>ape</a:t>
            </a:r>
            <a:r>
              <a:rPr lang="cs-CZ" dirty="0"/>
              <a:t> si </a:t>
            </a:r>
            <a:r>
              <a:rPr lang="cs-CZ" dirty="0" err="1"/>
              <a:t>blabo</a:t>
            </a:r>
            <a:r>
              <a:rPr lang="cs-CZ" dirty="0"/>
              <a:t>. Nam </a:t>
            </a:r>
            <a:r>
              <a:rPr lang="cs-CZ" dirty="0" err="1"/>
              <a:t>dolut</a:t>
            </a:r>
            <a:r>
              <a:rPr lang="cs-CZ" dirty="0"/>
              <a:t> lam </a:t>
            </a:r>
            <a:r>
              <a:rPr lang="cs-CZ" dirty="0" err="1"/>
              <a:t>endebitatem</a:t>
            </a:r>
            <a:r>
              <a:rPr lang="cs-CZ" dirty="0"/>
              <a:t>. Et </a:t>
            </a:r>
            <a:r>
              <a:rPr lang="cs-CZ" dirty="0" err="1"/>
              <a:t>velestio</a:t>
            </a:r>
            <a:r>
              <a:rPr lang="cs-CZ" dirty="0"/>
              <a:t> et </a:t>
            </a:r>
            <a:r>
              <a:rPr lang="cs-CZ" dirty="0" err="1"/>
              <a:t>alibus</a:t>
            </a:r>
            <a:r>
              <a:rPr lang="cs-CZ" dirty="0"/>
              <a:t> </a:t>
            </a:r>
            <a:r>
              <a:rPr lang="cs-CZ" dirty="0" err="1"/>
              <a:t>evelit</a:t>
            </a:r>
            <a:r>
              <a:rPr lang="cs-CZ" dirty="0"/>
              <a:t> </a:t>
            </a:r>
            <a:r>
              <a:rPr lang="cs-CZ" dirty="0" err="1"/>
              <a:t>reius</a:t>
            </a:r>
            <a:r>
              <a:rPr lang="cs-CZ" dirty="0"/>
              <a:t> </a:t>
            </a:r>
            <a:r>
              <a:rPr lang="cs-CZ" dirty="0" err="1"/>
              <a:t>experspid</a:t>
            </a:r>
            <a:r>
              <a:rPr lang="cs-CZ" dirty="0"/>
              <a:t> </a:t>
            </a:r>
            <a:r>
              <a:rPr lang="cs-CZ" dirty="0" err="1"/>
              <a:t>explandus</a:t>
            </a:r>
            <a:r>
              <a:rPr lang="cs-CZ" dirty="0"/>
              <a:t> </a:t>
            </a:r>
            <a:r>
              <a:rPr lang="cs-CZ" dirty="0" err="1"/>
              <a:t>acerunt</a:t>
            </a:r>
            <a:r>
              <a:rPr lang="cs-CZ" dirty="0"/>
              <a:t> </a:t>
            </a:r>
            <a:r>
              <a:rPr lang="cs-CZ" dirty="0" err="1"/>
              <a:t>harunt</a:t>
            </a:r>
            <a:r>
              <a:rPr lang="cs-CZ" dirty="0"/>
              <a:t> </a:t>
            </a:r>
            <a:r>
              <a:rPr lang="cs-CZ" dirty="0" err="1"/>
              <a:t>andit</a:t>
            </a:r>
            <a:r>
              <a:rPr lang="cs-CZ" dirty="0"/>
              <a:t>, offic tem </a:t>
            </a:r>
            <a:r>
              <a:rPr lang="cs-CZ" dirty="0" err="1"/>
              <a:t>estoreperum</a:t>
            </a:r>
            <a:r>
              <a:rPr lang="cs-CZ" dirty="0"/>
              <a:t> </a:t>
            </a:r>
            <a:r>
              <a:rPr lang="cs-CZ" dirty="0" err="1"/>
              <a:t>vellibus</a:t>
            </a:r>
            <a:endParaRPr lang="cs-CZ" dirty="0"/>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p>
            <a:fld id="{AC30E85F-03A9-4DC3-A879-6F4150C88507}" type="slidenum">
              <a:rPr lang="en-GB" smtClean="0"/>
              <a:t>‹#›</a:t>
            </a:fld>
            <a:endParaRPr lang="en-GB" dirty="0"/>
          </a:p>
        </p:txBody>
      </p:sp>
      <p:sp>
        <p:nvSpPr>
          <p:cNvPr id="7" name="Zástupný symbol pro zápatí 6">
            <a:extLst>
              <a:ext uri="{FF2B5EF4-FFF2-40B4-BE49-F238E27FC236}">
                <a16:creationId xmlns:a16="http://schemas.microsoft.com/office/drawing/2014/main" id="{34927FF2-1DCA-48C4-8863-FD586676606B}"/>
              </a:ext>
            </a:extLst>
          </p:cNvPr>
          <p:cNvSpPr>
            <a:spLocks noGrp="1"/>
          </p:cNvSpPr>
          <p:nvPr>
            <p:ph type="ftr" sz="quarter" idx="13"/>
          </p:nvPr>
        </p:nvSpPr>
        <p:spPr/>
        <p:txBody>
          <a:bodyPr/>
          <a:lstStyle/>
          <a:p>
            <a:r>
              <a:rPr lang="cs-CZ" dirty="0"/>
              <a:t>Short </a:t>
            </a:r>
            <a:r>
              <a:rPr lang="cs-CZ" dirty="0" err="1"/>
              <a:t>name</a:t>
            </a:r>
            <a:r>
              <a:rPr lang="cs-CZ" dirty="0"/>
              <a:t> </a:t>
            </a:r>
            <a:r>
              <a:rPr lang="cs-CZ" dirty="0" err="1"/>
              <a:t>of</a:t>
            </a:r>
            <a:r>
              <a:rPr lang="cs-CZ" dirty="0"/>
              <a:t> </a:t>
            </a:r>
            <a:r>
              <a:rPr lang="cs-CZ" dirty="0" err="1"/>
              <a:t>the</a:t>
            </a:r>
            <a:r>
              <a:rPr lang="cs-CZ" dirty="0"/>
              <a:t> </a:t>
            </a:r>
            <a:r>
              <a:rPr lang="cs-CZ" dirty="0" err="1"/>
              <a:t>powerpoint</a:t>
            </a:r>
            <a:r>
              <a:rPr lang="cs-CZ" dirty="0"/>
              <a:t> </a:t>
            </a:r>
            <a:r>
              <a:rPr lang="cs-CZ" dirty="0" err="1"/>
              <a:t>presentation</a:t>
            </a:r>
            <a:r>
              <a:rPr lang="cs-CZ" dirty="0"/>
              <a:t>, maximum </a:t>
            </a:r>
            <a:r>
              <a:rPr lang="cs-CZ" dirty="0" err="1"/>
              <a:t>length</a:t>
            </a:r>
            <a:r>
              <a:rPr lang="cs-CZ" dirty="0"/>
              <a:t> </a:t>
            </a:r>
            <a:r>
              <a:rPr lang="cs-CZ" dirty="0" err="1"/>
              <a:t>two</a:t>
            </a:r>
            <a:r>
              <a:rPr lang="cs-CZ" dirty="0"/>
              <a:t> </a:t>
            </a:r>
            <a:r>
              <a:rPr lang="cs-CZ" dirty="0" err="1"/>
              <a:t>thirds</a:t>
            </a:r>
            <a:r>
              <a:rPr lang="cs-CZ" dirty="0"/>
              <a:t> </a:t>
            </a:r>
            <a:r>
              <a:rPr lang="cs-CZ" dirty="0" err="1"/>
              <a:t>of</a:t>
            </a:r>
            <a:r>
              <a:rPr lang="cs-CZ" dirty="0"/>
              <a:t> </a:t>
            </a:r>
            <a:r>
              <a:rPr lang="cs-CZ" dirty="0" err="1"/>
              <a:t>the</a:t>
            </a:r>
            <a:r>
              <a:rPr lang="cs-CZ" dirty="0"/>
              <a:t> </a:t>
            </a:r>
            <a:r>
              <a:rPr lang="cs-CZ" dirty="0" err="1"/>
              <a:t>page</a:t>
            </a:r>
            <a:endParaRPr lang="en-GB" dirty="0"/>
          </a:p>
        </p:txBody>
      </p:sp>
      <p:sp>
        <p:nvSpPr>
          <p:cNvPr id="14" name="Zástupný text 13">
            <a:extLst>
              <a:ext uri="{FF2B5EF4-FFF2-40B4-BE49-F238E27FC236}">
                <a16:creationId xmlns:a16="http://schemas.microsoft.com/office/drawing/2014/main" id="{336E2B4C-794D-4359-A422-A4619DB8BCF4}"/>
              </a:ext>
            </a:extLst>
          </p:cNvPr>
          <p:cNvSpPr>
            <a:spLocks noGrp="1"/>
          </p:cNvSpPr>
          <p:nvPr>
            <p:ph type="body" sz="quarter" idx="14" hasCustomPrompt="1"/>
          </p:nvPr>
        </p:nvSpPr>
        <p:spPr>
          <a:xfrm>
            <a:off x="8289890" y="0"/>
            <a:ext cx="854109" cy="668338"/>
          </a:xfrm>
        </p:spPr>
        <p:txBody>
          <a:bodyPr tIns="432000" anchor="ctr" anchorCtr="0"/>
          <a:lstStyle>
            <a:lvl1pPr marL="0" indent="0">
              <a:buNone/>
              <a:defRPr sz="1125">
                <a:solidFill>
                  <a:schemeClr val="accent2"/>
                </a:solidFill>
                <a:latin typeface="Arial" panose="020B0604020202020204" pitchFamily="34" charset="0"/>
                <a:cs typeface="Arial" panose="020B0604020202020204" pitchFamily="34" charset="0"/>
              </a:defRPr>
            </a:lvl1pPr>
          </a:lstStyle>
          <a:p>
            <a:pPr lvl="0"/>
            <a:r>
              <a:rPr lang="cs-CZ" dirty="0"/>
              <a:t>Chapter 1</a:t>
            </a:r>
          </a:p>
          <a:p>
            <a:pPr lvl="1"/>
            <a:endParaRPr lang="en-GB" dirty="0"/>
          </a:p>
        </p:txBody>
      </p:sp>
      <p:sp>
        <p:nvSpPr>
          <p:cNvPr id="12" name="Zástupný text 11">
            <a:extLst>
              <a:ext uri="{FF2B5EF4-FFF2-40B4-BE49-F238E27FC236}">
                <a16:creationId xmlns:a16="http://schemas.microsoft.com/office/drawing/2014/main" id="{A41BDC9A-D10A-404B-9433-0F07FE05A5F1}"/>
              </a:ext>
            </a:extLst>
          </p:cNvPr>
          <p:cNvSpPr>
            <a:spLocks noGrp="1"/>
          </p:cNvSpPr>
          <p:nvPr>
            <p:ph type="body" sz="quarter" idx="15" hasCustomPrompt="1"/>
          </p:nvPr>
        </p:nvSpPr>
        <p:spPr>
          <a:xfrm>
            <a:off x="2034779" y="5084466"/>
            <a:ext cx="2743200" cy="1216322"/>
          </a:xfrm>
        </p:spPr>
        <p:txBody>
          <a:bodyPr>
            <a:normAutofit/>
          </a:bodyPr>
          <a:lstStyle>
            <a:lvl1pPr marL="0" indent="0">
              <a:lnSpc>
                <a:spcPts val="1575"/>
              </a:lnSpc>
              <a:spcBef>
                <a:spcPts val="0"/>
              </a:spcBef>
              <a:buNone/>
              <a:defRPr sz="1275">
                <a:solidFill>
                  <a:schemeClr val="bg2"/>
                </a:solidFill>
                <a:latin typeface="Arial" panose="020B0604020202020204" pitchFamily="34" charset="0"/>
                <a:cs typeface="Arial" panose="020B0604020202020204" pitchFamily="34" charset="0"/>
              </a:defRPr>
            </a:lvl1pPr>
            <a:lvl2pPr marL="0" indent="0">
              <a:lnSpc>
                <a:spcPts val="1575"/>
              </a:lnSpc>
              <a:spcBef>
                <a:spcPts val="0"/>
              </a:spcBef>
              <a:buNone/>
              <a:defRPr sz="1275">
                <a:solidFill>
                  <a:schemeClr val="accent3"/>
                </a:solidFill>
                <a:latin typeface="Arial" panose="020B0604020202020204" pitchFamily="34" charset="0"/>
                <a:cs typeface="Arial" panose="020B0604020202020204" pitchFamily="34" charset="0"/>
              </a:defRPr>
            </a:lvl2pPr>
          </a:lstStyle>
          <a:p>
            <a:pPr lvl="0"/>
            <a:r>
              <a:rPr lang="cs-CZ" dirty="0"/>
              <a:t>Name </a:t>
            </a:r>
            <a:r>
              <a:rPr lang="cs-CZ" dirty="0" err="1"/>
              <a:t>Surname</a:t>
            </a:r>
            <a:endParaRPr lang="cs-CZ" dirty="0"/>
          </a:p>
          <a:p>
            <a:pPr lvl="1"/>
            <a:r>
              <a:rPr lang="cs-CZ" dirty="0"/>
              <a:t>Job </a:t>
            </a:r>
            <a:r>
              <a:rPr lang="cs-CZ" dirty="0" err="1"/>
              <a:t>title</a:t>
            </a:r>
            <a:endParaRPr lang="cs-CZ" dirty="0"/>
          </a:p>
        </p:txBody>
      </p:sp>
    </p:spTree>
    <p:extLst>
      <p:ext uri="{BB962C8B-B14F-4D97-AF65-F5344CB8AC3E}">
        <p14:creationId xmlns:p14="http://schemas.microsoft.com/office/powerpoint/2010/main" val="10565524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slide2">
    <p:spTree>
      <p:nvGrpSpPr>
        <p:cNvPr id="1" name=""/>
        <p:cNvGrpSpPr/>
        <p:nvPr/>
      </p:nvGrpSpPr>
      <p:grpSpPr>
        <a:xfrm>
          <a:off x="0" y="0"/>
          <a:ext cx="0" cy="0"/>
          <a:chOff x="0" y="0"/>
          <a:chExt cx="0" cy="0"/>
        </a:xfrm>
      </p:grpSpPr>
      <p:sp>
        <p:nvSpPr>
          <p:cNvPr id="5" name="Zástupný symbol pro číslo snímku 4">
            <a:extLst>
              <a:ext uri="{FF2B5EF4-FFF2-40B4-BE49-F238E27FC236}">
                <a16:creationId xmlns:a16="http://schemas.microsoft.com/office/drawing/2014/main" id="{7425CB23-83F8-4E92-BCE7-5943D3DA4CB4}"/>
              </a:ext>
            </a:extLst>
          </p:cNvPr>
          <p:cNvSpPr>
            <a:spLocks noGrp="1"/>
          </p:cNvSpPr>
          <p:nvPr>
            <p:ph type="sldNum" sz="quarter" idx="12"/>
          </p:nvPr>
        </p:nvSpPr>
        <p:spPr/>
        <p:txBody>
          <a:bodyPr/>
          <a:lstStyle/>
          <a:p>
            <a:fld id="{AC30E85F-03A9-4DC3-A879-6F4150C88507}" type="slidenum">
              <a:rPr lang="en-GB" smtClean="0"/>
              <a:t>‹#›</a:t>
            </a:fld>
            <a:endParaRPr lang="en-GB" dirty="0"/>
          </a:p>
        </p:txBody>
      </p:sp>
      <p:sp>
        <p:nvSpPr>
          <p:cNvPr id="8" name="Nadpis 1">
            <a:extLst>
              <a:ext uri="{FF2B5EF4-FFF2-40B4-BE49-F238E27FC236}">
                <a16:creationId xmlns:a16="http://schemas.microsoft.com/office/drawing/2014/main" id="{8F8AA3EE-05A3-45B3-B7EA-9A4E5EDC389D}"/>
              </a:ext>
            </a:extLst>
          </p:cNvPr>
          <p:cNvSpPr>
            <a:spLocks noGrp="1"/>
          </p:cNvSpPr>
          <p:nvPr>
            <p:ph type="title" hasCustomPrompt="1"/>
          </p:nvPr>
        </p:nvSpPr>
        <p:spPr>
          <a:xfrm>
            <a:off x="471488" y="668338"/>
            <a:ext cx="7408489" cy="1022351"/>
          </a:xfrm>
        </p:spPr>
        <p:txBody>
          <a:bodyPr lIns="0" tIns="46800" anchor="t" anchorCtr="0">
            <a:normAutofit/>
          </a:bodyPr>
          <a:lstStyle>
            <a:lvl1pPr>
              <a:lnSpc>
                <a:spcPts val="2550"/>
              </a:lnSpc>
              <a:defRPr sz="2325" cap="all" baseline="0">
                <a:solidFill>
                  <a:schemeClr val="accent4"/>
                </a:solidFill>
                <a:latin typeface="Arial" panose="020B0604020202020204" pitchFamily="34" charset="0"/>
                <a:cs typeface="Arial" panose="020B0604020202020204" pitchFamily="34" charset="0"/>
              </a:defRPr>
            </a:lvl1pPr>
          </a:lstStyle>
          <a:p>
            <a:r>
              <a:rPr lang="cs-CZ" dirty="0" err="1"/>
              <a:t>Title</a:t>
            </a:r>
            <a:r>
              <a:rPr lang="cs-CZ" dirty="0"/>
              <a:t> in </a:t>
            </a:r>
            <a:r>
              <a:rPr lang="cs-CZ" dirty="0" err="1"/>
              <a:t>two</a:t>
            </a:r>
            <a:r>
              <a:rPr lang="cs-CZ" dirty="0"/>
              <a:t> lines maximum, on </a:t>
            </a:r>
            <a:r>
              <a:rPr lang="cs-CZ" dirty="0" err="1"/>
              <a:t>the</a:t>
            </a:r>
            <a:r>
              <a:rPr lang="cs-CZ" dirty="0"/>
              <a:t> </a:t>
            </a:r>
            <a:r>
              <a:rPr lang="cs-CZ" dirty="0" err="1"/>
              <a:t>left</a:t>
            </a:r>
            <a:r>
              <a:rPr lang="cs-CZ" dirty="0"/>
              <a:t>, </a:t>
            </a:r>
            <a:br>
              <a:rPr lang="cs-CZ" dirty="0"/>
            </a:br>
            <a:r>
              <a:rPr lang="cs-CZ" dirty="0"/>
              <a:t>No </a:t>
            </a:r>
            <a:r>
              <a:rPr lang="cs-CZ" dirty="0" err="1"/>
              <a:t>hyphenation</a:t>
            </a:r>
            <a:endParaRPr lang="en-GB" dirty="0"/>
          </a:p>
        </p:txBody>
      </p:sp>
      <p:sp>
        <p:nvSpPr>
          <p:cNvPr id="9" name="Zástupný text 2">
            <a:extLst>
              <a:ext uri="{FF2B5EF4-FFF2-40B4-BE49-F238E27FC236}">
                <a16:creationId xmlns:a16="http://schemas.microsoft.com/office/drawing/2014/main" id="{E6A0F913-BDE8-4413-9F6C-9B23331613E7}"/>
              </a:ext>
            </a:extLst>
          </p:cNvPr>
          <p:cNvSpPr>
            <a:spLocks noGrp="1"/>
          </p:cNvSpPr>
          <p:nvPr>
            <p:ph type="body" idx="1" hasCustomPrompt="1"/>
          </p:nvPr>
        </p:nvSpPr>
        <p:spPr>
          <a:xfrm>
            <a:off x="471488" y="1801081"/>
            <a:ext cx="7408489" cy="791394"/>
          </a:xfrm>
        </p:spPr>
        <p:txBody>
          <a:bodyPr lIns="0" anchor="t" anchorCtr="0">
            <a:normAutofit/>
          </a:bodyPr>
          <a:lstStyle>
            <a:lvl1pPr marL="0" indent="0">
              <a:lnSpc>
                <a:spcPts val="1875"/>
              </a:lnSpc>
              <a:spcBef>
                <a:spcPts val="0"/>
              </a:spcBef>
              <a:buNone/>
              <a:defRPr sz="1650" b="1">
                <a:solidFill>
                  <a:schemeClr val="accent2"/>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dirty="0"/>
              <a:t>Text in </a:t>
            </a:r>
            <a:r>
              <a:rPr lang="cs-CZ" dirty="0" err="1"/>
              <a:t>four</a:t>
            </a:r>
            <a:r>
              <a:rPr lang="cs-CZ" dirty="0"/>
              <a:t> levels </a:t>
            </a:r>
            <a:r>
              <a:rPr lang="cs-CZ" dirty="0" err="1"/>
              <a:t>with</a:t>
            </a:r>
            <a:r>
              <a:rPr lang="cs-CZ" dirty="0"/>
              <a:t> blue </a:t>
            </a:r>
            <a:r>
              <a:rPr lang="cs-CZ" dirty="0" err="1"/>
              <a:t>bullets</a:t>
            </a:r>
            <a:r>
              <a:rPr lang="cs-CZ" dirty="0"/>
              <a:t> and a </a:t>
            </a:r>
            <a:r>
              <a:rPr lang="cs-CZ" dirty="0" err="1"/>
              <a:t>headline</a:t>
            </a:r>
            <a:r>
              <a:rPr lang="cs-CZ" dirty="0"/>
              <a:t>, on </a:t>
            </a:r>
            <a:r>
              <a:rPr lang="cs-CZ" dirty="0" err="1"/>
              <a:t>the</a:t>
            </a:r>
            <a:r>
              <a:rPr lang="cs-CZ" dirty="0"/>
              <a:t> </a:t>
            </a:r>
            <a:r>
              <a:rPr lang="cs-CZ" dirty="0" err="1"/>
              <a:t>left</a:t>
            </a:r>
            <a:r>
              <a:rPr lang="cs-CZ" dirty="0"/>
              <a:t>,</a:t>
            </a:r>
            <a:br>
              <a:rPr lang="cs-CZ" dirty="0"/>
            </a:br>
            <a:r>
              <a:rPr lang="cs-CZ" dirty="0"/>
              <a:t>No </a:t>
            </a:r>
            <a:r>
              <a:rPr lang="cs-CZ" dirty="0" err="1"/>
              <a:t>hyphenation</a:t>
            </a:r>
            <a:r>
              <a:rPr lang="cs-CZ" dirty="0"/>
              <a:t>.</a:t>
            </a:r>
          </a:p>
        </p:txBody>
      </p:sp>
      <p:sp>
        <p:nvSpPr>
          <p:cNvPr id="10" name="Zástupný obsah 3">
            <a:extLst>
              <a:ext uri="{FF2B5EF4-FFF2-40B4-BE49-F238E27FC236}">
                <a16:creationId xmlns:a16="http://schemas.microsoft.com/office/drawing/2014/main" id="{F485995A-C222-438A-B0FE-6D92DF9C6DFF}"/>
              </a:ext>
            </a:extLst>
          </p:cNvPr>
          <p:cNvSpPr>
            <a:spLocks noGrp="1"/>
          </p:cNvSpPr>
          <p:nvPr>
            <p:ph sz="half" idx="2" hasCustomPrompt="1"/>
          </p:nvPr>
        </p:nvSpPr>
        <p:spPr>
          <a:xfrm>
            <a:off x="471488" y="2505075"/>
            <a:ext cx="7408489" cy="3684588"/>
          </a:xfrm>
        </p:spPr>
        <p:txBody>
          <a:bodyPr lIns="0" tIns="72000"/>
          <a:lstStyle>
            <a:lvl1pPr marL="0" indent="0">
              <a:lnSpc>
                <a:spcPts val="1800"/>
              </a:lnSpc>
              <a:spcBef>
                <a:spcPts val="375"/>
              </a:spcBef>
              <a:buNone/>
              <a:defRPr sz="1500">
                <a:solidFill>
                  <a:schemeClr val="accent3"/>
                </a:solidFill>
                <a:latin typeface="Arial" panose="020B0604020202020204" pitchFamily="34" charset="0"/>
                <a:cs typeface="Arial" panose="020B0604020202020204" pitchFamily="34" charset="0"/>
              </a:defRPr>
            </a:lvl1pPr>
            <a:lvl2pPr marL="135000" indent="-135000">
              <a:lnSpc>
                <a:spcPts val="1650"/>
              </a:lnSpc>
              <a:spcBef>
                <a:spcPts val="675"/>
              </a:spcBef>
              <a:buClr>
                <a:schemeClr val="accent2"/>
              </a:buClr>
              <a:defRPr sz="1275">
                <a:solidFill>
                  <a:schemeClr val="accent3"/>
                </a:solidFill>
                <a:latin typeface="Arial" panose="020B0604020202020204" pitchFamily="34" charset="0"/>
                <a:cs typeface="Arial" panose="020B0604020202020204" pitchFamily="34" charset="0"/>
              </a:defRPr>
            </a:lvl2pPr>
            <a:lvl3pPr marL="270000" indent="-108000">
              <a:lnSpc>
                <a:spcPts val="1425"/>
              </a:lnSpc>
              <a:spcBef>
                <a:spcPts val="525"/>
              </a:spcBef>
              <a:buClr>
                <a:schemeClr val="accent2"/>
              </a:buClr>
              <a:defRPr sz="1125">
                <a:solidFill>
                  <a:schemeClr val="accent3"/>
                </a:solidFill>
                <a:latin typeface="Arial" panose="020B0604020202020204" pitchFamily="34" charset="0"/>
                <a:cs typeface="Arial" panose="020B0604020202020204" pitchFamily="34" charset="0"/>
              </a:defRPr>
            </a:lvl3pPr>
          </a:lstStyle>
          <a:p>
            <a:pPr lvl="0"/>
            <a:r>
              <a:rPr lang="cs-CZ" dirty="0" err="1"/>
              <a:t>Facercipid</a:t>
            </a:r>
            <a:r>
              <a:rPr lang="cs-CZ" dirty="0"/>
              <a:t>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 </a:t>
            </a:r>
            <a:r>
              <a:rPr lang="cs-CZ" dirty="0" err="1"/>
              <a:t>acercipid</a:t>
            </a:r>
            <a:r>
              <a:rPr lang="cs-CZ" dirty="0"/>
              <a:t> maxim. </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 Venimin </a:t>
            </a:r>
            <a:r>
              <a:rPr lang="cs-CZ" dirty="0" err="1"/>
              <a:t>munquam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 </a:t>
            </a:r>
          </a:p>
          <a:p>
            <a:pPr lvl="2"/>
            <a:r>
              <a:rPr lang="cs-CZ" dirty="0"/>
              <a:t>Venimin </a:t>
            </a:r>
            <a:r>
              <a:rPr lang="cs-CZ" dirty="0" err="1"/>
              <a:t>munquam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a:t>
            </a:r>
          </a:p>
        </p:txBody>
      </p:sp>
      <p:sp>
        <p:nvSpPr>
          <p:cNvPr id="2" name="Zástupný symbol pro zápatí 1">
            <a:extLst>
              <a:ext uri="{FF2B5EF4-FFF2-40B4-BE49-F238E27FC236}">
                <a16:creationId xmlns:a16="http://schemas.microsoft.com/office/drawing/2014/main" id="{21B16F83-D32D-44E6-BDB9-F8FABB65AEFB}"/>
              </a:ext>
            </a:extLst>
          </p:cNvPr>
          <p:cNvSpPr>
            <a:spLocks noGrp="1"/>
          </p:cNvSpPr>
          <p:nvPr>
            <p:ph type="ftr" sz="quarter" idx="13"/>
          </p:nvPr>
        </p:nvSpPr>
        <p:spPr/>
        <p:txBody>
          <a:bodyPr/>
          <a:lstStyle/>
          <a:p>
            <a:r>
              <a:rPr lang="cs-CZ" dirty="0"/>
              <a:t>Short </a:t>
            </a:r>
            <a:r>
              <a:rPr lang="cs-CZ" dirty="0" err="1"/>
              <a:t>name</a:t>
            </a:r>
            <a:r>
              <a:rPr lang="cs-CZ" dirty="0"/>
              <a:t> </a:t>
            </a:r>
            <a:r>
              <a:rPr lang="cs-CZ" dirty="0" err="1"/>
              <a:t>of</a:t>
            </a:r>
            <a:r>
              <a:rPr lang="cs-CZ" dirty="0"/>
              <a:t> </a:t>
            </a:r>
            <a:r>
              <a:rPr lang="cs-CZ" dirty="0" err="1"/>
              <a:t>the</a:t>
            </a:r>
            <a:r>
              <a:rPr lang="cs-CZ" dirty="0"/>
              <a:t> </a:t>
            </a:r>
            <a:r>
              <a:rPr lang="cs-CZ" dirty="0" err="1"/>
              <a:t>powerpoint</a:t>
            </a:r>
            <a:r>
              <a:rPr lang="cs-CZ" dirty="0"/>
              <a:t> </a:t>
            </a:r>
            <a:r>
              <a:rPr lang="cs-CZ" dirty="0" err="1"/>
              <a:t>presentation</a:t>
            </a:r>
            <a:r>
              <a:rPr lang="cs-CZ" dirty="0"/>
              <a:t>, maximum </a:t>
            </a:r>
            <a:r>
              <a:rPr lang="cs-CZ" dirty="0" err="1"/>
              <a:t>length</a:t>
            </a:r>
            <a:r>
              <a:rPr lang="cs-CZ" dirty="0"/>
              <a:t> </a:t>
            </a:r>
            <a:r>
              <a:rPr lang="cs-CZ" dirty="0" err="1"/>
              <a:t>two</a:t>
            </a:r>
            <a:r>
              <a:rPr lang="cs-CZ" dirty="0"/>
              <a:t> </a:t>
            </a:r>
            <a:r>
              <a:rPr lang="cs-CZ" dirty="0" err="1"/>
              <a:t>thirds</a:t>
            </a:r>
            <a:r>
              <a:rPr lang="cs-CZ" dirty="0"/>
              <a:t> </a:t>
            </a:r>
            <a:r>
              <a:rPr lang="cs-CZ" dirty="0" err="1"/>
              <a:t>of</a:t>
            </a:r>
            <a:r>
              <a:rPr lang="cs-CZ" dirty="0"/>
              <a:t> </a:t>
            </a:r>
            <a:r>
              <a:rPr lang="cs-CZ" dirty="0" err="1"/>
              <a:t>the</a:t>
            </a:r>
            <a:r>
              <a:rPr lang="cs-CZ" dirty="0"/>
              <a:t> </a:t>
            </a:r>
            <a:r>
              <a:rPr lang="cs-CZ" dirty="0" err="1"/>
              <a:t>page</a:t>
            </a:r>
            <a:endParaRPr lang="en-GB" dirty="0"/>
          </a:p>
        </p:txBody>
      </p:sp>
      <p:sp>
        <p:nvSpPr>
          <p:cNvPr id="11" name="Zástupný text 13">
            <a:extLst>
              <a:ext uri="{FF2B5EF4-FFF2-40B4-BE49-F238E27FC236}">
                <a16:creationId xmlns:a16="http://schemas.microsoft.com/office/drawing/2014/main" id="{9A11FD2D-BE17-415A-8ACF-5FF39844CDD1}"/>
              </a:ext>
            </a:extLst>
          </p:cNvPr>
          <p:cNvSpPr>
            <a:spLocks noGrp="1"/>
          </p:cNvSpPr>
          <p:nvPr>
            <p:ph type="body" sz="quarter" idx="14" hasCustomPrompt="1"/>
          </p:nvPr>
        </p:nvSpPr>
        <p:spPr>
          <a:xfrm>
            <a:off x="8289890" y="0"/>
            <a:ext cx="854109" cy="668338"/>
          </a:xfrm>
        </p:spPr>
        <p:txBody>
          <a:bodyPr tIns="432000" anchor="ctr" anchorCtr="0"/>
          <a:lstStyle>
            <a:lvl1pPr marL="0" indent="0">
              <a:buNone/>
              <a:defRPr sz="1125">
                <a:solidFill>
                  <a:schemeClr val="accent2"/>
                </a:solidFill>
                <a:latin typeface="Arial" panose="020B0604020202020204" pitchFamily="34" charset="0"/>
                <a:cs typeface="Arial" panose="020B0604020202020204" pitchFamily="34" charset="0"/>
              </a:defRPr>
            </a:lvl1pPr>
          </a:lstStyle>
          <a:p>
            <a:pPr lvl="0"/>
            <a:r>
              <a:rPr lang="cs-CZ" dirty="0"/>
              <a:t>Chapter 1</a:t>
            </a:r>
          </a:p>
          <a:p>
            <a:pPr lvl="1"/>
            <a:endParaRPr lang="en-GB" dirty="0"/>
          </a:p>
        </p:txBody>
      </p:sp>
    </p:spTree>
    <p:extLst>
      <p:ext uri="{BB962C8B-B14F-4D97-AF65-F5344CB8AC3E}">
        <p14:creationId xmlns:p14="http://schemas.microsoft.com/office/powerpoint/2010/main" val="4638486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TextBoxes1">
    <p:spTree>
      <p:nvGrpSpPr>
        <p:cNvPr id="1" name=""/>
        <p:cNvGrpSpPr/>
        <p:nvPr/>
      </p:nvGrpSpPr>
      <p:grpSpPr>
        <a:xfrm>
          <a:off x="0" y="0"/>
          <a:ext cx="0" cy="0"/>
          <a:chOff x="0" y="0"/>
          <a:chExt cx="0" cy="0"/>
        </a:xfrm>
      </p:grpSpPr>
      <p:sp>
        <p:nvSpPr>
          <p:cNvPr id="21" name="Obdélník 20">
            <a:extLst>
              <a:ext uri="{FF2B5EF4-FFF2-40B4-BE49-F238E27FC236}">
                <a16:creationId xmlns:a16="http://schemas.microsoft.com/office/drawing/2014/main" id="{95E1B2A0-4DCA-4342-A25C-C91D1485B0BD}"/>
              </a:ext>
            </a:extLst>
          </p:cNvPr>
          <p:cNvSpPr/>
          <p:nvPr userDrawn="1"/>
        </p:nvSpPr>
        <p:spPr>
          <a:xfrm>
            <a:off x="471487" y="3968748"/>
            <a:ext cx="4100513" cy="208915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1350"/>
          </a:p>
        </p:txBody>
      </p:sp>
      <p:sp>
        <p:nvSpPr>
          <p:cNvPr id="20" name="Obdélník 19">
            <a:extLst>
              <a:ext uri="{FF2B5EF4-FFF2-40B4-BE49-F238E27FC236}">
                <a16:creationId xmlns:a16="http://schemas.microsoft.com/office/drawing/2014/main" id="{DEEDF43F-AF74-486B-8FF2-388B460DBE30}"/>
              </a:ext>
            </a:extLst>
          </p:cNvPr>
          <p:cNvSpPr/>
          <p:nvPr userDrawn="1"/>
        </p:nvSpPr>
        <p:spPr>
          <a:xfrm>
            <a:off x="4572000" y="1879599"/>
            <a:ext cx="4100513" cy="208915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1350"/>
          </a:p>
        </p:txBody>
      </p:sp>
      <p:sp>
        <p:nvSpPr>
          <p:cNvPr id="19" name="Obdélník 18">
            <a:extLst>
              <a:ext uri="{FF2B5EF4-FFF2-40B4-BE49-F238E27FC236}">
                <a16:creationId xmlns:a16="http://schemas.microsoft.com/office/drawing/2014/main" id="{6D811F44-8563-4DFC-B02F-8A1E193042F0}"/>
              </a:ext>
            </a:extLst>
          </p:cNvPr>
          <p:cNvSpPr/>
          <p:nvPr userDrawn="1"/>
        </p:nvSpPr>
        <p:spPr>
          <a:xfrm>
            <a:off x="4572000" y="3968749"/>
            <a:ext cx="4100513" cy="208915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1350"/>
          </a:p>
        </p:txBody>
      </p:sp>
      <p:sp>
        <p:nvSpPr>
          <p:cNvPr id="10" name="Obdélník 9">
            <a:extLst>
              <a:ext uri="{FF2B5EF4-FFF2-40B4-BE49-F238E27FC236}">
                <a16:creationId xmlns:a16="http://schemas.microsoft.com/office/drawing/2014/main" id="{CA42BC8E-F9B2-4F2D-88E1-A068F430356F}"/>
              </a:ext>
            </a:extLst>
          </p:cNvPr>
          <p:cNvSpPr/>
          <p:nvPr userDrawn="1"/>
        </p:nvSpPr>
        <p:spPr>
          <a:xfrm>
            <a:off x="471487" y="1879600"/>
            <a:ext cx="4100513" cy="2089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Nadpis 1">
            <a:extLst>
              <a:ext uri="{FF2B5EF4-FFF2-40B4-BE49-F238E27FC236}">
                <a16:creationId xmlns:a16="http://schemas.microsoft.com/office/drawing/2014/main" id="{1AFA0B27-6ED7-46DC-928E-66AD9466D867}"/>
              </a:ext>
            </a:extLst>
          </p:cNvPr>
          <p:cNvSpPr>
            <a:spLocks noGrp="1"/>
          </p:cNvSpPr>
          <p:nvPr>
            <p:ph type="title" hasCustomPrompt="1"/>
          </p:nvPr>
        </p:nvSpPr>
        <p:spPr>
          <a:xfrm>
            <a:off x="471487" y="668338"/>
            <a:ext cx="8045054" cy="488951"/>
          </a:xfrm>
        </p:spPr>
        <p:txBody>
          <a:bodyPr lIns="0" tIns="46800" anchor="t" anchorCtr="0">
            <a:normAutofit/>
          </a:bodyPr>
          <a:lstStyle>
            <a:lvl1pPr>
              <a:lnSpc>
                <a:spcPts val="2550"/>
              </a:lnSpc>
              <a:defRPr sz="2325" cap="all" baseline="0">
                <a:solidFill>
                  <a:schemeClr val="accent4"/>
                </a:solidFill>
                <a:latin typeface="Arial" panose="020B0604020202020204" pitchFamily="34" charset="0"/>
                <a:cs typeface="Arial" panose="020B0604020202020204" pitchFamily="34" charset="0"/>
              </a:defRPr>
            </a:lvl1pPr>
          </a:lstStyle>
          <a:p>
            <a:r>
              <a:rPr lang="cs-CZ" dirty="0" err="1"/>
              <a:t>One</a:t>
            </a:r>
            <a:r>
              <a:rPr lang="cs-CZ" dirty="0"/>
              <a:t> line </a:t>
            </a:r>
            <a:r>
              <a:rPr lang="cs-CZ" dirty="0" err="1"/>
              <a:t>headline</a:t>
            </a:r>
            <a:r>
              <a:rPr lang="cs-CZ" dirty="0"/>
              <a:t> , on </a:t>
            </a:r>
            <a:r>
              <a:rPr lang="cs-CZ" dirty="0" err="1"/>
              <a:t>the</a:t>
            </a:r>
            <a:r>
              <a:rPr lang="cs-CZ" dirty="0"/>
              <a:t> </a:t>
            </a:r>
            <a:r>
              <a:rPr lang="cs-CZ" dirty="0" err="1"/>
              <a:t>left</a:t>
            </a:r>
            <a:br>
              <a:rPr lang="cs-CZ" dirty="0"/>
            </a:br>
            <a:endParaRPr lang="en-GB" dirty="0"/>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p>
            <a:fld id="{AC30E85F-03A9-4DC3-A879-6F4150C88507}" type="slidenum">
              <a:rPr lang="en-GB" smtClean="0"/>
              <a:t>‹#›</a:t>
            </a:fld>
            <a:endParaRPr lang="en-GB" dirty="0"/>
          </a:p>
        </p:txBody>
      </p:sp>
      <p:sp>
        <p:nvSpPr>
          <p:cNvPr id="7" name="Zástupný symbol pro zápatí 6">
            <a:extLst>
              <a:ext uri="{FF2B5EF4-FFF2-40B4-BE49-F238E27FC236}">
                <a16:creationId xmlns:a16="http://schemas.microsoft.com/office/drawing/2014/main" id="{34927FF2-1DCA-48C4-8863-FD586676606B}"/>
              </a:ext>
            </a:extLst>
          </p:cNvPr>
          <p:cNvSpPr>
            <a:spLocks noGrp="1"/>
          </p:cNvSpPr>
          <p:nvPr>
            <p:ph type="ftr" sz="quarter" idx="13"/>
          </p:nvPr>
        </p:nvSpPr>
        <p:spPr/>
        <p:txBody>
          <a:bodyPr/>
          <a:lstStyle/>
          <a:p>
            <a:r>
              <a:rPr lang="cs-CZ" dirty="0"/>
              <a:t>Short </a:t>
            </a:r>
            <a:r>
              <a:rPr lang="cs-CZ" dirty="0" err="1"/>
              <a:t>name</a:t>
            </a:r>
            <a:r>
              <a:rPr lang="cs-CZ" dirty="0"/>
              <a:t> </a:t>
            </a:r>
            <a:r>
              <a:rPr lang="cs-CZ" dirty="0" err="1"/>
              <a:t>of</a:t>
            </a:r>
            <a:r>
              <a:rPr lang="cs-CZ" dirty="0"/>
              <a:t> </a:t>
            </a:r>
            <a:r>
              <a:rPr lang="cs-CZ" dirty="0" err="1"/>
              <a:t>the</a:t>
            </a:r>
            <a:r>
              <a:rPr lang="cs-CZ" dirty="0"/>
              <a:t> </a:t>
            </a:r>
            <a:r>
              <a:rPr lang="cs-CZ" dirty="0" err="1"/>
              <a:t>powerpoint</a:t>
            </a:r>
            <a:r>
              <a:rPr lang="cs-CZ" dirty="0"/>
              <a:t> </a:t>
            </a:r>
            <a:r>
              <a:rPr lang="cs-CZ" dirty="0" err="1"/>
              <a:t>presentation</a:t>
            </a:r>
            <a:r>
              <a:rPr lang="cs-CZ" dirty="0"/>
              <a:t>, maximum </a:t>
            </a:r>
            <a:r>
              <a:rPr lang="cs-CZ" dirty="0" err="1"/>
              <a:t>length</a:t>
            </a:r>
            <a:r>
              <a:rPr lang="cs-CZ" dirty="0"/>
              <a:t> </a:t>
            </a:r>
            <a:r>
              <a:rPr lang="cs-CZ" dirty="0" err="1"/>
              <a:t>two</a:t>
            </a:r>
            <a:r>
              <a:rPr lang="cs-CZ" dirty="0"/>
              <a:t> </a:t>
            </a:r>
            <a:r>
              <a:rPr lang="cs-CZ" dirty="0" err="1"/>
              <a:t>thirds</a:t>
            </a:r>
            <a:r>
              <a:rPr lang="cs-CZ" dirty="0"/>
              <a:t> </a:t>
            </a:r>
            <a:r>
              <a:rPr lang="cs-CZ" dirty="0" err="1"/>
              <a:t>of</a:t>
            </a:r>
            <a:r>
              <a:rPr lang="cs-CZ" dirty="0"/>
              <a:t> </a:t>
            </a:r>
            <a:r>
              <a:rPr lang="cs-CZ" dirty="0" err="1"/>
              <a:t>the</a:t>
            </a:r>
            <a:r>
              <a:rPr lang="cs-CZ" dirty="0"/>
              <a:t> </a:t>
            </a:r>
            <a:r>
              <a:rPr lang="cs-CZ" dirty="0" err="1"/>
              <a:t>page</a:t>
            </a:r>
            <a:endParaRPr lang="en-GB" dirty="0"/>
          </a:p>
        </p:txBody>
      </p:sp>
      <p:sp>
        <p:nvSpPr>
          <p:cNvPr id="14" name="Zástupný text 13">
            <a:extLst>
              <a:ext uri="{FF2B5EF4-FFF2-40B4-BE49-F238E27FC236}">
                <a16:creationId xmlns:a16="http://schemas.microsoft.com/office/drawing/2014/main" id="{336E2B4C-794D-4359-A422-A4619DB8BCF4}"/>
              </a:ext>
            </a:extLst>
          </p:cNvPr>
          <p:cNvSpPr>
            <a:spLocks noGrp="1"/>
          </p:cNvSpPr>
          <p:nvPr>
            <p:ph type="body" sz="quarter" idx="14" hasCustomPrompt="1"/>
          </p:nvPr>
        </p:nvSpPr>
        <p:spPr>
          <a:xfrm>
            <a:off x="8289890" y="0"/>
            <a:ext cx="854109" cy="668338"/>
          </a:xfrm>
        </p:spPr>
        <p:txBody>
          <a:bodyPr tIns="432000" anchor="ctr" anchorCtr="0"/>
          <a:lstStyle>
            <a:lvl1pPr marL="0" indent="0">
              <a:buNone/>
              <a:defRPr sz="1125">
                <a:solidFill>
                  <a:schemeClr val="accent2"/>
                </a:solidFill>
                <a:latin typeface="Arial" panose="020B0604020202020204" pitchFamily="34" charset="0"/>
                <a:cs typeface="Arial" panose="020B0604020202020204" pitchFamily="34" charset="0"/>
              </a:defRPr>
            </a:lvl1pPr>
          </a:lstStyle>
          <a:p>
            <a:pPr lvl="0"/>
            <a:r>
              <a:rPr lang="cs-CZ" dirty="0"/>
              <a:t>Chapter 1</a:t>
            </a:r>
          </a:p>
          <a:p>
            <a:pPr lvl="1"/>
            <a:endParaRPr lang="en-GB" dirty="0"/>
          </a:p>
        </p:txBody>
      </p:sp>
      <p:sp>
        <p:nvSpPr>
          <p:cNvPr id="8" name="Zástupný text 7">
            <a:extLst>
              <a:ext uri="{FF2B5EF4-FFF2-40B4-BE49-F238E27FC236}">
                <a16:creationId xmlns:a16="http://schemas.microsoft.com/office/drawing/2014/main" id="{7CC61E75-4013-4198-A206-D7A194354955}"/>
              </a:ext>
            </a:extLst>
          </p:cNvPr>
          <p:cNvSpPr>
            <a:spLocks noGrp="1"/>
          </p:cNvSpPr>
          <p:nvPr>
            <p:ph type="body" sz="quarter" idx="15" hasCustomPrompt="1"/>
          </p:nvPr>
        </p:nvSpPr>
        <p:spPr>
          <a:xfrm>
            <a:off x="471487" y="1879600"/>
            <a:ext cx="4100513" cy="2089150"/>
          </a:xfrm>
        </p:spPr>
        <p:txBody>
          <a:bodyPr lIns="252000" tIns="180000"/>
          <a:lstStyle>
            <a:lvl1pPr marL="0" indent="0">
              <a:lnSpc>
                <a:spcPts val="1875"/>
              </a:lnSpc>
              <a:spcBef>
                <a:spcPts val="0"/>
              </a:spcBef>
              <a:buNone/>
              <a:defRPr sz="1650" b="1">
                <a:solidFill>
                  <a:schemeClr val="bg1"/>
                </a:solidFill>
                <a:latin typeface="Arial" panose="020B0604020202020204" pitchFamily="34" charset="0"/>
                <a:cs typeface="Arial" panose="020B0604020202020204" pitchFamily="34" charset="0"/>
              </a:defRPr>
            </a:lvl1pPr>
            <a:lvl2pPr marL="0" indent="0">
              <a:lnSpc>
                <a:spcPts val="1425"/>
              </a:lnSpc>
              <a:spcBef>
                <a:spcPts val="525"/>
              </a:spcBef>
              <a:buNone/>
              <a:defRPr sz="1125">
                <a:solidFill>
                  <a:schemeClr val="bg1"/>
                </a:solidFill>
                <a:latin typeface="Arial" panose="020B0604020202020204" pitchFamily="34" charset="0"/>
                <a:cs typeface="Arial" panose="020B0604020202020204" pitchFamily="34" charset="0"/>
              </a:defRPr>
            </a:lvl2pPr>
          </a:lstStyle>
          <a:p>
            <a:pPr lvl="0"/>
            <a:r>
              <a:rPr lang="cs-CZ" dirty="0"/>
              <a:t>Box </a:t>
            </a:r>
            <a:r>
              <a:rPr lang="cs-CZ" dirty="0" err="1"/>
              <a:t>headline</a:t>
            </a:r>
            <a:r>
              <a:rPr lang="cs-CZ" dirty="0"/>
              <a:t>, </a:t>
            </a:r>
            <a:r>
              <a:rPr lang="cs-CZ" dirty="0" err="1"/>
              <a:t>two</a:t>
            </a:r>
            <a:r>
              <a:rPr lang="cs-CZ" dirty="0"/>
              <a:t> lines maximum</a:t>
            </a:r>
          </a:p>
          <a:p>
            <a:pPr lvl="1"/>
            <a:r>
              <a:rPr lang="cs-CZ" dirty="0" err="1"/>
              <a:t>Quis</a:t>
            </a:r>
            <a:r>
              <a:rPr lang="cs-CZ" dirty="0"/>
              <a:t> et venimin numquam </a:t>
            </a:r>
            <a:r>
              <a:rPr lang="cs-CZ" dirty="0" err="1"/>
              <a:t>rera</a:t>
            </a:r>
            <a:r>
              <a:rPr lang="cs-CZ" dirty="0"/>
              <a:t> cus </a:t>
            </a:r>
            <a:r>
              <a:rPr lang="cs-CZ" dirty="0" err="1"/>
              <a:t>eliam</a:t>
            </a:r>
            <a:r>
              <a:rPr lang="cs-CZ" dirty="0"/>
              <a:t> et </a:t>
            </a:r>
            <a:r>
              <a:rPr lang="cs-CZ" dirty="0" err="1"/>
              <a:t>et</a:t>
            </a:r>
            <a:r>
              <a:rPr lang="cs-CZ" dirty="0"/>
              <a:t> </a:t>
            </a:r>
            <a:r>
              <a:rPr lang="cs-CZ" dirty="0" err="1"/>
              <a:t>volecusandit</a:t>
            </a:r>
            <a:r>
              <a:rPr lang="cs-CZ" dirty="0"/>
              <a:t>. Venimin </a:t>
            </a:r>
            <a:r>
              <a:rPr lang="cs-CZ" dirty="0" err="1"/>
              <a:t>Ehenitio</a:t>
            </a:r>
            <a:r>
              <a:rPr lang="cs-CZ" dirty="0"/>
              <a:t> </a:t>
            </a:r>
            <a:r>
              <a:rPr lang="cs-CZ" dirty="0" err="1"/>
              <a:t>reruptas</a:t>
            </a:r>
            <a:r>
              <a:rPr lang="cs-CZ" dirty="0"/>
              <a:t> </a:t>
            </a:r>
            <a:r>
              <a:rPr lang="cs-CZ" dirty="0" err="1"/>
              <a:t>volupta</a:t>
            </a:r>
            <a:r>
              <a:rPr lang="cs-CZ" dirty="0"/>
              <a:t> </a:t>
            </a:r>
            <a:r>
              <a:rPr lang="cs-CZ" dirty="0" err="1"/>
              <a:t>rerist</a:t>
            </a:r>
            <a:r>
              <a:rPr lang="cs-CZ" dirty="0"/>
              <a:t> </a:t>
            </a:r>
            <a:r>
              <a:rPr lang="cs-CZ" dirty="0" err="1"/>
              <a:t>voluptat</a:t>
            </a:r>
            <a:r>
              <a:rPr lang="cs-CZ" dirty="0"/>
              <a:t> </a:t>
            </a:r>
            <a:r>
              <a:rPr lang="cs-CZ" dirty="0" err="1"/>
              <a:t>mos</a:t>
            </a:r>
            <a:r>
              <a:rPr lang="cs-CZ" dirty="0"/>
              <a:t> </a:t>
            </a:r>
            <a:r>
              <a:rPr lang="cs-CZ" dirty="0" err="1"/>
              <a:t>duntis</a:t>
            </a:r>
            <a:r>
              <a:rPr lang="cs-CZ" dirty="0"/>
              <a:t> </a:t>
            </a:r>
            <a:r>
              <a:rPr lang="cs-CZ" dirty="0" err="1"/>
              <a:t>est</a:t>
            </a:r>
            <a:r>
              <a:rPr lang="cs-CZ" dirty="0"/>
              <a:t>, </a:t>
            </a:r>
            <a:r>
              <a:rPr lang="cs-CZ" dirty="0" err="1"/>
              <a:t>quam</a:t>
            </a:r>
            <a:endParaRPr lang="cs-CZ" dirty="0"/>
          </a:p>
        </p:txBody>
      </p:sp>
      <p:sp>
        <p:nvSpPr>
          <p:cNvPr id="13" name="Zástupný text 12">
            <a:extLst>
              <a:ext uri="{FF2B5EF4-FFF2-40B4-BE49-F238E27FC236}">
                <a16:creationId xmlns:a16="http://schemas.microsoft.com/office/drawing/2014/main" id="{D98B305E-E146-4EAE-80DB-EDEE09518717}"/>
              </a:ext>
            </a:extLst>
          </p:cNvPr>
          <p:cNvSpPr>
            <a:spLocks noGrp="1"/>
          </p:cNvSpPr>
          <p:nvPr>
            <p:ph type="body" sz="quarter" idx="16" hasCustomPrompt="1"/>
          </p:nvPr>
        </p:nvSpPr>
        <p:spPr>
          <a:xfrm>
            <a:off x="4572000" y="1879600"/>
            <a:ext cx="4100513" cy="2089151"/>
          </a:xfrm>
        </p:spPr>
        <p:txBody>
          <a:bodyPr lIns="252000" tIns="180000"/>
          <a:lstStyle>
            <a:lvl1pPr marL="0" indent="0">
              <a:buNone/>
              <a:defRPr lang="cs-CZ" sz="1650" b="1" kern="1200" dirty="0" smtClean="0">
                <a:solidFill>
                  <a:schemeClr val="accent2"/>
                </a:solidFill>
                <a:latin typeface="Arial" panose="020B0604020202020204" pitchFamily="34" charset="0"/>
                <a:ea typeface="+mn-ea"/>
                <a:cs typeface="Arial" panose="020B0604020202020204" pitchFamily="34" charset="0"/>
              </a:defRPr>
            </a:lvl1pPr>
            <a:lvl2pPr marL="0" indent="0">
              <a:buNone/>
              <a:defRPr lang="cs-CZ" sz="1125" kern="1200" dirty="0">
                <a:solidFill>
                  <a:schemeClr val="accent3"/>
                </a:solidFill>
                <a:latin typeface="Arial" panose="020B0604020202020204" pitchFamily="34" charset="0"/>
                <a:ea typeface="+mn-ea"/>
                <a:cs typeface="Arial" panose="020B0604020202020204" pitchFamily="34" charset="0"/>
              </a:defRPr>
            </a:lvl2pPr>
          </a:lstStyle>
          <a:p>
            <a:pPr lvl="0"/>
            <a:r>
              <a:rPr lang="cs-CZ" dirty="0"/>
              <a:t>Box </a:t>
            </a:r>
            <a:r>
              <a:rPr lang="cs-CZ" dirty="0" err="1"/>
              <a:t>headline</a:t>
            </a:r>
            <a:r>
              <a:rPr lang="cs-CZ" dirty="0"/>
              <a:t>, </a:t>
            </a:r>
            <a:r>
              <a:rPr lang="cs-CZ" dirty="0" err="1"/>
              <a:t>two</a:t>
            </a:r>
            <a:r>
              <a:rPr lang="cs-CZ" dirty="0"/>
              <a:t> lines maximum</a:t>
            </a:r>
          </a:p>
          <a:p>
            <a:pPr marL="214313" lvl="1" indent="-214313" algn="l" defTabSz="685800" rtl="0" eaLnBrk="1" latinLnBrk="0" hangingPunct="1">
              <a:lnSpc>
                <a:spcPts val="1425"/>
              </a:lnSpc>
              <a:spcBef>
                <a:spcPts val="525"/>
              </a:spcBef>
              <a:buFont typeface="Arial" panose="020B0604020202020204" pitchFamily="34" charset="0"/>
              <a:buNone/>
            </a:pPr>
            <a:r>
              <a:rPr lang="cs-CZ" dirty="0" err="1"/>
              <a:t>Quis</a:t>
            </a:r>
            <a:r>
              <a:rPr lang="cs-CZ" dirty="0"/>
              <a:t> et…</a:t>
            </a:r>
          </a:p>
        </p:txBody>
      </p:sp>
      <p:sp>
        <p:nvSpPr>
          <p:cNvPr id="16" name="Zástupný text 15">
            <a:extLst>
              <a:ext uri="{FF2B5EF4-FFF2-40B4-BE49-F238E27FC236}">
                <a16:creationId xmlns:a16="http://schemas.microsoft.com/office/drawing/2014/main" id="{7EF393D6-459F-4C5A-8D65-64BF83593D01}"/>
              </a:ext>
            </a:extLst>
          </p:cNvPr>
          <p:cNvSpPr>
            <a:spLocks noGrp="1"/>
          </p:cNvSpPr>
          <p:nvPr>
            <p:ph type="body" sz="quarter" idx="17" hasCustomPrompt="1"/>
          </p:nvPr>
        </p:nvSpPr>
        <p:spPr>
          <a:xfrm>
            <a:off x="471487" y="3968750"/>
            <a:ext cx="4100513" cy="2089150"/>
          </a:xfrm>
        </p:spPr>
        <p:txBody>
          <a:bodyPr lIns="252000" tIns="180000"/>
          <a:lstStyle>
            <a:lvl1pPr marL="0" indent="0">
              <a:buNone/>
              <a:defRPr lang="cs-CZ" sz="1650" b="1" kern="1200" dirty="0" smtClean="0">
                <a:solidFill>
                  <a:schemeClr val="accent2"/>
                </a:solidFill>
                <a:latin typeface="Arial" panose="020B0604020202020204" pitchFamily="34" charset="0"/>
                <a:ea typeface="+mn-ea"/>
                <a:cs typeface="Arial" panose="020B0604020202020204" pitchFamily="34" charset="0"/>
              </a:defRPr>
            </a:lvl1pPr>
            <a:lvl2pPr marL="0" indent="0">
              <a:buNone/>
              <a:defRPr lang="cs-CZ" sz="1125" kern="1200" dirty="0" smtClean="0">
                <a:solidFill>
                  <a:schemeClr val="accent3"/>
                </a:solidFill>
                <a:latin typeface="Arial" panose="020B0604020202020204" pitchFamily="34" charset="0"/>
                <a:ea typeface="+mn-ea"/>
                <a:cs typeface="Arial" panose="020B0604020202020204" pitchFamily="34" charset="0"/>
              </a:defRPr>
            </a:lvl2pPr>
          </a:lstStyle>
          <a:p>
            <a:pPr marL="171450" lvl="0" indent="-171450" algn="l" defTabSz="685800" rtl="0" eaLnBrk="1" latinLnBrk="0" hangingPunct="1">
              <a:lnSpc>
                <a:spcPct val="90000"/>
              </a:lnSpc>
              <a:spcBef>
                <a:spcPts val="750"/>
              </a:spcBef>
            </a:pPr>
            <a:r>
              <a:rPr lang="cs-CZ" dirty="0"/>
              <a:t>Box </a:t>
            </a:r>
            <a:r>
              <a:rPr lang="cs-CZ" dirty="0" err="1"/>
              <a:t>headline</a:t>
            </a:r>
            <a:r>
              <a:rPr lang="cs-CZ" dirty="0"/>
              <a:t> , </a:t>
            </a:r>
            <a:r>
              <a:rPr lang="cs-CZ" dirty="0" err="1"/>
              <a:t>two</a:t>
            </a:r>
            <a:r>
              <a:rPr lang="cs-CZ" dirty="0"/>
              <a:t> lines maximum</a:t>
            </a:r>
          </a:p>
          <a:p>
            <a:pPr marL="214313" lvl="1" indent="-214313" algn="l" defTabSz="685800" rtl="0" eaLnBrk="1" latinLnBrk="0" hangingPunct="1">
              <a:lnSpc>
                <a:spcPts val="1425"/>
              </a:lnSpc>
              <a:spcBef>
                <a:spcPts val="525"/>
              </a:spcBef>
            </a:pPr>
            <a:r>
              <a:rPr lang="cs-CZ" dirty="0" err="1"/>
              <a:t>Quis</a:t>
            </a:r>
            <a:r>
              <a:rPr lang="cs-CZ" dirty="0"/>
              <a:t> et.</a:t>
            </a:r>
          </a:p>
        </p:txBody>
      </p:sp>
      <p:sp>
        <p:nvSpPr>
          <p:cNvPr id="18" name="Zástupný text 17">
            <a:extLst>
              <a:ext uri="{FF2B5EF4-FFF2-40B4-BE49-F238E27FC236}">
                <a16:creationId xmlns:a16="http://schemas.microsoft.com/office/drawing/2014/main" id="{BDE64DB8-AD58-46E0-9CFC-4FE9B6980E0E}"/>
              </a:ext>
            </a:extLst>
          </p:cNvPr>
          <p:cNvSpPr>
            <a:spLocks noGrp="1"/>
          </p:cNvSpPr>
          <p:nvPr>
            <p:ph type="body" sz="quarter" idx="18" hasCustomPrompt="1"/>
          </p:nvPr>
        </p:nvSpPr>
        <p:spPr>
          <a:xfrm>
            <a:off x="4572000" y="3968750"/>
            <a:ext cx="4100513" cy="2089150"/>
          </a:xfrm>
        </p:spPr>
        <p:txBody>
          <a:bodyPr lIns="252000" tIns="180000"/>
          <a:lstStyle>
            <a:lvl1pPr marL="0" indent="0">
              <a:buNone/>
              <a:defRPr lang="cs-CZ" sz="1650" b="1" kern="1200" dirty="0" smtClean="0">
                <a:solidFill>
                  <a:schemeClr val="bg1"/>
                </a:solidFill>
                <a:latin typeface="Arial" panose="020B0604020202020204" pitchFamily="34" charset="0"/>
                <a:ea typeface="+mn-ea"/>
                <a:cs typeface="Arial" panose="020B0604020202020204" pitchFamily="34" charset="0"/>
              </a:defRPr>
            </a:lvl1pPr>
            <a:lvl2pPr marL="0" indent="0">
              <a:buNone/>
              <a:defRPr lang="cs-CZ" sz="1125" kern="1200" dirty="0" smtClean="0">
                <a:solidFill>
                  <a:schemeClr val="bg1"/>
                </a:solidFill>
                <a:latin typeface="Arial" panose="020B0604020202020204" pitchFamily="34" charset="0"/>
                <a:ea typeface="+mn-ea"/>
                <a:cs typeface="Arial" panose="020B0604020202020204" pitchFamily="34" charset="0"/>
              </a:defRPr>
            </a:lvl2pPr>
          </a:lstStyle>
          <a:p>
            <a:pPr lvl="0"/>
            <a:r>
              <a:rPr lang="cs-CZ" dirty="0"/>
              <a:t>Box </a:t>
            </a:r>
            <a:r>
              <a:rPr lang="cs-CZ" dirty="0" err="1"/>
              <a:t>headline</a:t>
            </a:r>
            <a:r>
              <a:rPr lang="cs-CZ" dirty="0"/>
              <a:t> , </a:t>
            </a:r>
            <a:r>
              <a:rPr lang="cs-CZ" dirty="0" err="1"/>
              <a:t>two</a:t>
            </a:r>
            <a:r>
              <a:rPr lang="cs-CZ" dirty="0"/>
              <a:t> lines maximum</a:t>
            </a:r>
          </a:p>
          <a:p>
            <a:pPr marL="214313" lvl="1" indent="-214313" algn="l" defTabSz="685800" rtl="0" eaLnBrk="1" latinLnBrk="0" hangingPunct="1">
              <a:lnSpc>
                <a:spcPts val="1425"/>
              </a:lnSpc>
              <a:spcBef>
                <a:spcPts val="525"/>
              </a:spcBef>
            </a:pPr>
            <a:r>
              <a:rPr lang="cs-CZ" dirty="0" err="1"/>
              <a:t>Quis</a:t>
            </a:r>
            <a:r>
              <a:rPr lang="cs-CZ" dirty="0"/>
              <a:t> et </a:t>
            </a:r>
            <a:r>
              <a:rPr lang="cs-CZ" dirty="0" err="1"/>
              <a:t>venim</a:t>
            </a:r>
            <a:r>
              <a:rPr lang="cs-CZ" dirty="0"/>
              <a:t> .</a:t>
            </a:r>
          </a:p>
        </p:txBody>
      </p:sp>
    </p:spTree>
    <p:extLst>
      <p:ext uri="{BB962C8B-B14F-4D97-AF65-F5344CB8AC3E}">
        <p14:creationId xmlns:p14="http://schemas.microsoft.com/office/powerpoint/2010/main" val="2616991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TextBoxes2">
    <p:spTree>
      <p:nvGrpSpPr>
        <p:cNvPr id="1" name=""/>
        <p:cNvGrpSpPr/>
        <p:nvPr/>
      </p:nvGrpSpPr>
      <p:grpSpPr>
        <a:xfrm>
          <a:off x="0" y="0"/>
          <a:ext cx="0" cy="0"/>
          <a:chOff x="0" y="0"/>
          <a:chExt cx="0" cy="0"/>
        </a:xfrm>
      </p:grpSpPr>
      <p:sp>
        <p:nvSpPr>
          <p:cNvPr id="21" name="Obdélník 20">
            <a:extLst>
              <a:ext uri="{FF2B5EF4-FFF2-40B4-BE49-F238E27FC236}">
                <a16:creationId xmlns:a16="http://schemas.microsoft.com/office/drawing/2014/main" id="{95E1B2A0-4DCA-4342-A25C-C91D1485B0BD}"/>
              </a:ext>
            </a:extLst>
          </p:cNvPr>
          <p:cNvSpPr/>
          <p:nvPr userDrawn="1"/>
        </p:nvSpPr>
        <p:spPr>
          <a:xfrm>
            <a:off x="471487" y="3968748"/>
            <a:ext cx="4100513" cy="208915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1350"/>
          </a:p>
        </p:txBody>
      </p:sp>
      <p:sp>
        <p:nvSpPr>
          <p:cNvPr id="20" name="Obdélník 19">
            <a:extLst>
              <a:ext uri="{FF2B5EF4-FFF2-40B4-BE49-F238E27FC236}">
                <a16:creationId xmlns:a16="http://schemas.microsoft.com/office/drawing/2014/main" id="{DEEDF43F-AF74-486B-8FF2-388B460DBE30}"/>
              </a:ext>
            </a:extLst>
          </p:cNvPr>
          <p:cNvSpPr/>
          <p:nvPr userDrawn="1"/>
        </p:nvSpPr>
        <p:spPr>
          <a:xfrm>
            <a:off x="4572000" y="1879599"/>
            <a:ext cx="4100513" cy="208915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1350"/>
          </a:p>
        </p:txBody>
      </p:sp>
      <p:sp>
        <p:nvSpPr>
          <p:cNvPr id="19" name="Obdélník 18">
            <a:extLst>
              <a:ext uri="{FF2B5EF4-FFF2-40B4-BE49-F238E27FC236}">
                <a16:creationId xmlns:a16="http://schemas.microsoft.com/office/drawing/2014/main" id="{6D811F44-8563-4DFC-B02F-8A1E193042F0}"/>
              </a:ext>
            </a:extLst>
          </p:cNvPr>
          <p:cNvSpPr/>
          <p:nvPr userDrawn="1"/>
        </p:nvSpPr>
        <p:spPr>
          <a:xfrm>
            <a:off x="4572000" y="3968749"/>
            <a:ext cx="4100513" cy="2089150"/>
          </a:xfrm>
          <a:prstGeom prst="rect">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1350"/>
          </a:p>
        </p:txBody>
      </p:sp>
      <p:sp>
        <p:nvSpPr>
          <p:cNvPr id="10" name="Obdélník 9">
            <a:extLst>
              <a:ext uri="{FF2B5EF4-FFF2-40B4-BE49-F238E27FC236}">
                <a16:creationId xmlns:a16="http://schemas.microsoft.com/office/drawing/2014/main" id="{CA42BC8E-F9B2-4F2D-88E1-A068F430356F}"/>
              </a:ext>
            </a:extLst>
          </p:cNvPr>
          <p:cNvSpPr/>
          <p:nvPr userDrawn="1"/>
        </p:nvSpPr>
        <p:spPr>
          <a:xfrm>
            <a:off x="471487" y="1879600"/>
            <a:ext cx="4100513" cy="2089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Nadpis 1">
            <a:extLst>
              <a:ext uri="{FF2B5EF4-FFF2-40B4-BE49-F238E27FC236}">
                <a16:creationId xmlns:a16="http://schemas.microsoft.com/office/drawing/2014/main" id="{1AFA0B27-6ED7-46DC-928E-66AD9466D867}"/>
              </a:ext>
            </a:extLst>
          </p:cNvPr>
          <p:cNvSpPr>
            <a:spLocks noGrp="1"/>
          </p:cNvSpPr>
          <p:nvPr>
            <p:ph type="title" hasCustomPrompt="1"/>
          </p:nvPr>
        </p:nvSpPr>
        <p:spPr>
          <a:xfrm>
            <a:off x="471487" y="668338"/>
            <a:ext cx="8045054" cy="488951"/>
          </a:xfrm>
        </p:spPr>
        <p:txBody>
          <a:bodyPr lIns="0" tIns="46800" anchor="t" anchorCtr="0">
            <a:normAutofit/>
          </a:bodyPr>
          <a:lstStyle>
            <a:lvl1pPr>
              <a:lnSpc>
                <a:spcPts val="2550"/>
              </a:lnSpc>
              <a:defRPr sz="2325" cap="all" baseline="0">
                <a:solidFill>
                  <a:schemeClr val="accent4"/>
                </a:solidFill>
                <a:latin typeface="Arial" panose="020B0604020202020204" pitchFamily="34" charset="0"/>
                <a:cs typeface="Arial" panose="020B0604020202020204" pitchFamily="34" charset="0"/>
              </a:defRPr>
            </a:lvl1pPr>
          </a:lstStyle>
          <a:p>
            <a:r>
              <a:rPr lang="cs-CZ" dirty="0" err="1"/>
              <a:t>One</a:t>
            </a:r>
            <a:r>
              <a:rPr lang="cs-CZ" dirty="0"/>
              <a:t> line </a:t>
            </a:r>
            <a:r>
              <a:rPr lang="cs-CZ" dirty="0" err="1"/>
              <a:t>headline</a:t>
            </a:r>
            <a:r>
              <a:rPr lang="cs-CZ" dirty="0"/>
              <a:t> , on </a:t>
            </a:r>
            <a:r>
              <a:rPr lang="cs-CZ" dirty="0" err="1"/>
              <a:t>the</a:t>
            </a:r>
            <a:r>
              <a:rPr lang="cs-CZ" dirty="0"/>
              <a:t> </a:t>
            </a:r>
            <a:r>
              <a:rPr lang="cs-CZ" dirty="0" err="1"/>
              <a:t>left</a:t>
            </a:r>
            <a:br>
              <a:rPr lang="cs-CZ" dirty="0"/>
            </a:br>
            <a:endParaRPr lang="en-GB" dirty="0"/>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p>
            <a:fld id="{AC30E85F-03A9-4DC3-A879-6F4150C88507}" type="slidenum">
              <a:rPr lang="en-GB" smtClean="0"/>
              <a:t>‹#›</a:t>
            </a:fld>
            <a:endParaRPr lang="en-GB" dirty="0"/>
          </a:p>
        </p:txBody>
      </p:sp>
      <p:sp>
        <p:nvSpPr>
          <p:cNvPr id="14" name="Zástupný text 13">
            <a:extLst>
              <a:ext uri="{FF2B5EF4-FFF2-40B4-BE49-F238E27FC236}">
                <a16:creationId xmlns:a16="http://schemas.microsoft.com/office/drawing/2014/main" id="{336E2B4C-794D-4359-A422-A4619DB8BCF4}"/>
              </a:ext>
            </a:extLst>
          </p:cNvPr>
          <p:cNvSpPr>
            <a:spLocks noGrp="1"/>
          </p:cNvSpPr>
          <p:nvPr>
            <p:ph type="body" sz="quarter" idx="14" hasCustomPrompt="1"/>
          </p:nvPr>
        </p:nvSpPr>
        <p:spPr>
          <a:xfrm>
            <a:off x="8289890" y="0"/>
            <a:ext cx="854109" cy="668338"/>
          </a:xfrm>
        </p:spPr>
        <p:txBody>
          <a:bodyPr tIns="432000" anchor="ctr" anchorCtr="0"/>
          <a:lstStyle>
            <a:lvl1pPr marL="0" indent="0">
              <a:buNone/>
              <a:defRPr sz="1125">
                <a:solidFill>
                  <a:schemeClr val="accent2"/>
                </a:solidFill>
                <a:latin typeface="Arial" panose="020B0604020202020204" pitchFamily="34" charset="0"/>
                <a:cs typeface="Arial" panose="020B0604020202020204" pitchFamily="34" charset="0"/>
              </a:defRPr>
            </a:lvl1pPr>
          </a:lstStyle>
          <a:p>
            <a:pPr lvl="0"/>
            <a:r>
              <a:rPr lang="cs-CZ" dirty="0"/>
              <a:t>Chapter 1</a:t>
            </a:r>
          </a:p>
          <a:p>
            <a:pPr lvl="1"/>
            <a:endParaRPr lang="en-GB" dirty="0"/>
          </a:p>
        </p:txBody>
      </p:sp>
      <p:sp>
        <p:nvSpPr>
          <p:cNvPr id="8" name="Zástupný text 7">
            <a:extLst>
              <a:ext uri="{FF2B5EF4-FFF2-40B4-BE49-F238E27FC236}">
                <a16:creationId xmlns:a16="http://schemas.microsoft.com/office/drawing/2014/main" id="{7CC61E75-4013-4198-A206-D7A194354955}"/>
              </a:ext>
            </a:extLst>
          </p:cNvPr>
          <p:cNvSpPr>
            <a:spLocks noGrp="1"/>
          </p:cNvSpPr>
          <p:nvPr>
            <p:ph type="body" sz="quarter" idx="15" hasCustomPrompt="1"/>
          </p:nvPr>
        </p:nvSpPr>
        <p:spPr>
          <a:xfrm>
            <a:off x="471487" y="1879600"/>
            <a:ext cx="4100513" cy="2089150"/>
          </a:xfrm>
        </p:spPr>
        <p:txBody>
          <a:bodyPr lIns="252000" tIns="180000"/>
          <a:lstStyle>
            <a:lvl1pPr marL="0" indent="0">
              <a:lnSpc>
                <a:spcPts val="1875"/>
              </a:lnSpc>
              <a:spcBef>
                <a:spcPts val="0"/>
              </a:spcBef>
              <a:buNone/>
              <a:defRPr sz="1650" b="1">
                <a:solidFill>
                  <a:schemeClr val="bg1"/>
                </a:solidFill>
                <a:latin typeface="Arial" panose="020B0604020202020204" pitchFamily="34" charset="0"/>
                <a:cs typeface="Arial" panose="020B0604020202020204" pitchFamily="34" charset="0"/>
              </a:defRPr>
            </a:lvl1pPr>
            <a:lvl2pPr marL="0" indent="0">
              <a:lnSpc>
                <a:spcPts val="1425"/>
              </a:lnSpc>
              <a:spcBef>
                <a:spcPts val="525"/>
              </a:spcBef>
              <a:buNone/>
              <a:defRPr sz="1125">
                <a:solidFill>
                  <a:schemeClr val="bg1"/>
                </a:solidFill>
                <a:latin typeface="Arial" panose="020B0604020202020204" pitchFamily="34" charset="0"/>
                <a:cs typeface="Arial" panose="020B0604020202020204" pitchFamily="34" charset="0"/>
              </a:defRPr>
            </a:lvl2pPr>
          </a:lstStyle>
          <a:p>
            <a:pPr lvl="0"/>
            <a:r>
              <a:rPr lang="cs-CZ" dirty="0"/>
              <a:t>Box </a:t>
            </a:r>
            <a:r>
              <a:rPr lang="cs-CZ" dirty="0" err="1"/>
              <a:t>headline</a:t>
            </a:r>
            <a:r>
              <a:rPr lang="cs-CZ" dirty="0"/>
              <a:t>, </a:t>
            </a:r>
            <a:r>
              <a:rPr lang="cs-CZ" dirty="0" err="1"/>
              <a:t>two</a:t>
            </a:r>
            <a:r>
              <a:rPr lang="cs-CZ" dirty="0"/>
              <a:t> lines maximum</a:t>
            </a:r>
          </a:p>
          <a:p>
            <a:pPr lvl="1"/>
            <a:r>
              <a:rPr lang="cs-CZ" dirty="0" err="1"/>
              <a:t>Quis</a:t>
            </a:r>
            <a:r>
              <a:rPr lang="cs-CZ" dirty="0"/>
              <a:t> et venimin numquam </a:t>
            </a:r>
            <a:r>
              <a:rPr lang="cs-CZ" dirty="0" err="1"/>
              <a:t>rera</a:t>
            </a:r>
            <a:r>
              <a:rPr lang="cs-CZ" dirty="0"/>
              <a:t> cus </a:t>
            </a:r>
            <a:r>
              <a:rPr lang="cs-CZ" dirty="0" err="1"/>
              <a:t>eliam</a:t>
            </a:r>
            <a:r>
              <a:rPr lang="cs-CZ" dirty="0"/>
              <a:t> et </a:t>
            </a:r>
            <a:r>
              <a:rPr lang="cs-CZ" dirty="0" err="1"/>
              <a:t>et</a:t>
            </a:r>
            <a:r>
              <a:rPr lang="cs-CZ" dirty="0"/>
              <a:t> </a:t>
            </a:r>
            <a:r>
              <a:rPr lang="cs-CZ" dirty="0" err="1"/>
              <a:t>volecusandit</a:t>
            </a:r>
            <a:r>
              <a:rPr lang="cs-CZ" dirty="0"/>
              <a:t>. Venimin </a:t>
            </a:r>
            <a:r>
              <a:rPr lang="cs-CZ" dirty="0" err="1"/>
              <a:t>Ehenitio</a:t>
            </a:r>
            <a:r>
              <a:rPr lang="cs-CZ" dirty="0"/>
              <a:t> </a:t>
            </a:r>
            <a:r>
              <a:rPr lang="cs-CZ" dirty="0" err="1"/>
              <a:t>reruptas</a:t>
            </a:r>
            <a:r>
              <a:rPr lang="cs-CZ" dirty="0"/>
              <a:t> </a:t>
            </a:r>
            <a:r>
              <a:rPr lang="cs-CZ" dirty="0" err="1"/>
              <a:t>volupta</a:t>
            </a:r>
            <a:r>
              <a:rPr lang="cs-CZ" dirty="0"/>
              <a:t> </a:t>
            </a:r>
            <a:r>
              <a:rPr lang="cs-CZ" dirty="0" err="1"/>
              <a:t>rerist</a:t>
            </a:r>
            <a:r>
              <a:rPr lang="cs-CZ" dirty="0"/>
              <a:t> </a:t>
            </a:r>
            <a:r>
              <a:rPr lang="cs-CZ" dirty="0" err="1"/>
              <a:t>voluptat</a:t>
            </a:r>
            <a:r>
              <a:rPr lang="cs-CZ" dirty="0"/>
              <a:t> </a:t>
            </a:r>
            <a:r>
              <a:rPr lang="cs-CZ" dirty="0" err="1"/>
              <a:t>mos</a:t>
            </a:r>
            <a:r>
              <a:rPr lang="cs-CZ" dirty="0"/>
              <a:t> </a:t>
            </a:r>
            <a:r>
              <a:rPr lang="cs-CZ" dirty="0" err="1"/>
              <a:t>duntis</a:t>
            </a:r>
            <a:r>
              <a:rPr lang="cs-CZ" dirty="0"/>
              <a:t> </a:t>
            </a:r>
            <a:r>
              <a:rPr lang="cs-CZ" dirty="0" err="1"/>
              <a:t>est</a:t>
            </a:r>
            <a:r>
              <a:rPr lang="cs-CZ" dirty="0"/>
              <a:t>, </a:t>
            </a:r>
            <a:r>
              <a:rPr lang="cs-CZ" dirty="0" err="1"/>
              <a:t>quam</a:t>
            </a:r>
            <a:endParaRPr lang="cs-CZ" dirty="0"/>
          </a:p>
        </p:txBody>
      </p:sp>
      <p:sp>
        <p:nvSpPr>
          <p:cNvPr id="13" name="Zástupný text 12">
            <a:extLst>
              <a:ext uri="{FF2B5EF4-FFF2-40B4-BE49-F238E27FC236}">
                <a16:creationId xmlns:a16="http://schemas.microsoft.com/office/drawing/2014/main" id="{D98B305E-E146-4EAE-80DB-EDEE09518717}"/>
              </a:ext>
            </a:extLst>
          </p:cNvPr>
          <p:cNvSpPr>
            <a:spLocks noGrp="1"/>
          </p:cNvSpPr>
          <p:nvPr>
            <p:ph type="body" sz="quarter" idx="16" hasCustomPrompt="1"/>
          </p:nvPr>
        </p:nvSpPr>
        <p:spPr>
          <a:xfrm>
            <a:off x="4572000" y="1879600"/>
            <a:ext cx="4100513" cy="2089151"/>
          </a:xfrm>
        </p:spPr>
        <p:txBody>
          <a:bodyPr lIns="252000" tIns="180000"/>
          <a:lstStyle>
            <a:lvl1pPr marL="0" indent="0">
              <a:buNone/>
              <a:defRPr lang="cs-CZ" sz="1650" b="1" kern="1200" dirty="0" smtClean="0">
                <a:solidFill>
                  <a:schemeClr val="accent2"/>
                </a:solidFill>
                <a:latin typeface="Arial" panose="020B0604020202020204" pitchFamily="34" charset="0"/>
                <a:ea typeface="+mn-ea"/>
                <a:cs typeface="Arial" panose="020B0604020202020204" pitchFamily="34" charset="0"/>
              </a:defRPr>
            </a:lvl1pPr>
            <a:lvl2pPr marL="342900" indent="0">
              <a:buNone/>
              <a:defRPr lang="cs-CZ" sz="1125" kern="1200" dirty="0" smtClean="0">
                <a:solidFill>
                  <a:schemeClr val="accent3"/>
                </a:solidFill>
                <a:latin typeface="Arial" panose="020B0604020202020204" pitchFamily="34" charset="0"/>
                <a:ea typeface="+mn-ea"/>
                <a:cs typeface="Arial" panose="020B0604020202020204" pitchFamily="34" charset="0"/>
              </a:defRPr>
            </a:lvl2pPr>
          </a:lstStyle>
          <a:p>
            <a:pPr lvl="0"/>
            <a:r>
              <a:rPr lang="cs-CZ" dirty="0"/>
              <a:t>Box </a:t>
            </a:r>
            <a:r>
              <a:rPr lang="cs-CZ" dirty="0" err="1"/>
              <a:t>headline</a:t>
            </a:r>
            <a:r>
              <a:rPr lang="cs-CZ" dirty="0"/>
              <a:t>, </a:t>
            </a:r>
            <a:r>
              <a:rPr lang="cs-CZ" dirty="0" err="1"/>
              <a:t>two</a:t>
            </a:r>
            <a:r>
              <a:rPr lang="cs-CZ" dirty="0"/>
              <a:t> lines maximum</a:t>
            </a:r>
          </a:p>
          <a:p>
            <a:pPr marL="0" lvl="1" indent="0" algn="l" defTabSz="685800" rtl="0" eaLnBrk="1" latinLnBrk="0" hangingPunct="1">
              <a:lnSpc>
                <a:spcPts val="1425"/>
              </a:lnSpc>
              <a:spcBef>
                <a:spcPts val="525"/>
              </a:spcBef>
              <a:buFont typeface="Arial" panose="020B0604020202020204" pitchFamily="34" charset="0"/>
              <a:buNone/>
            </a:pPr>
            <a:r>
              <a:rPr lang="cs-CZ" dirty="0" err="1"/>
              <a:t>Quis</a:t>
            </a:r>
            <a:r>
              <a:rPr lang="cs-CZ" dirty="0"/>
              <a:t> et…</a:t>
            </a:r>
          </a:p>
        </p:txBody>
      </p:sp>
      <p:sp>
        <p:nvSpPr>
          <p:cNvPr id="16" name="Zástupný text 15">
            <a:extLst>
              <a:ext uri="{FF2B5EF4-FFF2-40B4-BE49-F238E27FC236}">
                <a16:creationId xmlns:a16="http://schemas.microsoft.com/office/drawing/2014/main" id="{7EF393D6-459F-4C5A-8D65-64BF83593D01}"/>
              </a:ext>
            </a:extLst>
          </p:cNvPr>
          <p:cNvSpPr>
            <a:spLocks noGrp="1"/>
          </p:cNvSpPr>
          <p:nvPr>
            <p:ph type="body" sz="quarter" idx="17" hasCustomPrompt="1"/>
          </p:nvPr>
        </p:nvSpPr>
        <p:spPr>
          <a:xfrm>
            <a:off x="471487" y="3968750"/>
            <a:ext cx="4100513" cy="2089150"/>
          </a:xfrm>
        </p:spPr>
        <p:txBody>
          <a:bodyPr lIns="252000" tIns="180000"/>
          <a:lstStyle>
            <a:lvl1pPr marL="0" indent="0">
              <a:buNone/>
              <a:defRPr lang="cs-CZ" sz="1650" b="1" kern="1200" dirty="0" smtClean="0">
                <a:solidFill>
                  <a:schemeClr val="accent2"/>
                </a:solidFill>
                <a:latin typeface="Arial" panose="020B0604020202020204" pitchFamily="34" charset="0"/>
                <a:ea typeface="+mn-ea"/>
                <a:cs typeface="Arial" panose="020B0604020202020204" pitchFamily="34" charset="0"/>
              </a:defRPr>
            </a:lvl1pPr>
            <a:lvl2pPr marL="0" indent="0">
              <a:buNone/>
              <a:defRPr lang="cs-CZ" sz="1125" kern="1200" dirty="0" smtClean="0">
                <a:solidFill>
                  <a:schemeClr val="accent3"/>
                </a:solidFill>
                <a:latin typeface="Arial" panose="020B0604020202020204" pitchFamily="34" charset="0"/>
                <a:ea typeface="+mn-ea"/>
                <a:cs typeface="Arial" panose="020B0604020202020204" pitchFamily="34" charset="0"/>
              </a:defRPr>
            </a:lvl2pPr>
          </a:lstStyle>
          <a:p>
            <a:pPr marL="171450" lvl="0" indent="-171450" algn="l" defTabSz="685800" rtl="0" eaLnBrk="1" latinLnBrk="0" hangingPunct="1">
              <a:lnSpc>
                <a:spcPct val="90000"/>
              </a:lnSpc>
              <a:spcBef>
                <a:spcPts val="750"/>
              </a:spcBef>
            </a:pPr>
            <a:r>
              <a:rPr lang="cs-CZ" dirty="0"/>
              <a:t>Box </a:t>
            </a:r>
            <a:r>
              <a:rPr lang="cs-CZ" dirty="0" err="1"/>
              <a:t>headline</a:t>
            </a:r>
            <a:r>
              <a:rPr lang="cs-CZ" dirty="0"/>
              <a:t> , </a:t>
            </a:r>
            <a:r>
              <a:rPr lang="cs-CZ" dirty="0" err="1"/>
              <a:t>two</a:t>
            </a:r>
            <a:r>
              <a:rPr lang="cs-CZ" dirty="0"/>
              <a:t> lines maximum</a:t>
            </a:r>
          </a:p>
          <a:p>
            <a:pPr marL="214313" lvl="1" indent="-214313" algn="l" defTabSz="685800" rtl="0" eaLnBrk="1" latinLnBrk="0" hangingPunct="1">
              <a:lnSpc>
                <a:spcPts val="1425"/>
              </a:lnSpc>
              <a:spcBef>
                <a:spcPts val="525"/>
              </a:spcBef>
            </a:pPr>
            <a:r>
              <a:rPr lang="cs-CZ" dirty="0" err="1"/>
              <a:t>Quis</a:t>
            </a:r>
            <a:r>
              <a:rPr lang="cs-CZ" dirty="0"/>
              <a:t> et.</a:t>
            </a:r>
          </a:p>
        </p:txBody>
      </p:sp>
      <p:sp>
        <p:nvSpPr>
          <p:cNvPr id="18" name="Zástupný text 17">
            <a:extLst>
              <a:ext uri="{FF2B5EF4-FFF2-40B4-BE49-F238E27FC236}">
                <a16:creationId xmlns:a16="http://schemas.microsoft.com/office/drawing/2014/main" id="{BDE64DB8-AD58-46E0-9CFC-4FE9B6980E0E}"/>
              </a:ext>
            </a:extLst>
          </p:cNvPr>
          <p:cNvSpPr>
            <a:spLocks noGrp="1"/>
          </p:cNvSpPr>
          <p:nvPr>
            <p:ph type="body" sz="quarter" idx="18" hasCustomPrompt="1"/>
          </p:nvPr>
        </p:nvSpPr>
        <p:spPr>
          <a:xfrm>
            <a:off x="4572000" y="3968750"/>
            <a:ext cx="4100513" cy="2089150"/>
          </a:xfrm>
        </p:spPr>
        <p:txBody>
          <a:bodyPr lIns="252000" tIns="180000"/>
          <a:lstStyle>
            <a:lvl1pPr marL="0" indent="0">
              <a:buFont typeface="Arial" panose="020B0604020202020204" pitchFamily="34" charset="0"/>
              <a:buNone/>
              <a:defRPr lang="cs-CZ" sz="1650" b="1" kern="1200" dirty="0" smtClean="0">
                <a:solidFill>
                  <a:schemeClr val="bg1"/>
                </a:solidFill>
                <a:latin typeface="Arial" panose="020B0604020202020204" pitchFamily="34" charset="0"/>
                <a:ea typeface="+mn-ea"/>
                <a:cs typeface="Arial" panose="020B0604020202020204" pitchFamily="34" charset="0"/>
              </a:defRPr>
            </a:lvl1pPr>
            <a:lvl2pPr marL="0" indent="0">
              <a:buNone/>
              <a:defRPr lang="cs-CZ" sz="1125" kern="1200" dirty="0" smtClean="0">
                <a:solidFill>
                  <a:schemeClr val="bg1"/>
                </a:solidFill>
                <a:latin typeface="Arial" panose="020B0604020202020204" pitchFamily="34" charset="0"/>
                <a:ea typeface="+mn-ea"/>
                <a:cs typeface="Arial" panose="020B0604020202020204" pitchFamily="34" charset="0"/>
              </a:defRPr>
            </a:lvl2pPr>
          </a:lstStyle>
          <a:p>
            <a:pPr lvl="0"/>
            <a:r>
              <a:rPr lang="cs-CZ" dirty="0"/>
              <a:t>Box </a:t>
            </a:r>
            <a:r>
              <a:rPr lang="cs-CZ" dirty="0" err="1"/>
              <a:t>headline</a:t>
            </a:r>
            <a:r>
              <a:rPr lang="cs-CZ" dirty="0"/>
              <a:t> , </a:t>
            </a:r>
            <a:r>
              <a:rPr lang="cs-CZ" dirty="0" err="1"/>
              <a:t>two</a:t>
            </a:r>
            <a:r>
              <a:rPr lang="cs-CZ" dirty="0"/>
              <a:t> lines maximum</a:t>
            </a:r>
          </a:p>
          <a:p>
            <a:pPr marL="214313" lvl="1" indent="-214313" algn="l" defTabSz="685800" rtl="0" eaLnBrk="1" latinLnBrk="0" hangingPunct="1">
              <a:lnSpc>
                <a:spcPts val="1425"/>
              </a:lnSpc>
              <a:spcBef>
                <a:spcPts val="525"/>
              </a:spcBef>
            </a:pPr>
            <a:r>
              <a:rPr lang="cs-CZ" dirty="0" err="1"/>
              <a:t>Quis</a:t>
            </a:r>
            <a:r>
              <a:rPr lang="cs-CZ" dirty="0"/>
              <a:t> et </a:t>
            </a:r>
            <a:r>
              <a:rPr lang="cs-CZ" dirty="0" err="1"/>
              <a:t>venim</a:t>
            </a:r>
            <a:r>
              <a:rPr lang="cs-CZ" dirty="0"/>
              <a:t> .</a:t>
            </a:r>
          </a:p>
        </p:txBody>
      </p:sp>
    </p:spTree>
    <p:extLst>
      <p:ext uri="{BB962C8B-B14F-4D97-AF65-F5344CB8AC3E}">
        <p14:creationId xmlns:p14="http://schemas.microsoft.com/office/powerpoint/2010/main" val="20479412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8TextBoxes_2PhotosA">
    <p:spTree>
      <p:nvGrpSpPr>
        <p:cNvPr id="1" name=""/>
        <p:cNvGrpSpPr/>
        <p:nvPr/>
      </p:nvGrpSpPr>
      <p:grpSpPr>
        <a:xfrm>
          <a:off x="0" y="0"/>
          <a:ext cx="0" cy="0"/>
          <a:chOff x="0" y="0"/>
          <a:chExt cx="0" cy="0"/>
        </a:xfrm>
      </p:grpSpPr>
      <p:sp>
        <p:nvSpPr>
          <p:cNvPr id="26" name="Obdélník 25">
            <a:extLst>
              <a:ext uri="{FF2B5EF4-FFF2-40B4-BE49-F238E27FC236}">
                <a16:creationId xmlns:a16="http://schemas.microsoft.com/office/drawing/2014/main" id="{9502FEA8-CF66-477A-91E3-D0BB57BD0FA1}"/>
              </a:ext>
            </a:extLst>
          </p:cNvPr>
          <p:cNvSpPr/>
          <p:nvPr userDrawn="1"/>
        </p:nvSpPr>
        <p:spPr>
          <a:xfrm>
            <a:off x="2515861" y="1902717"/>
            <a:ext cx="2061426" cy="1980825"/>
          </a:xfrm>
          <a:prstGeom prst="rect">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350"/>
          </a:p>
        </p:txBody>
      </p:sp>
      <p:sp>
        <p:nvSpPr>
          <p:cNvPr id="25" name="Obdélník 24">
            <a:extLst>
              <a:ext uri="{FF2B5EF4-FFF2-40B4-BE49-F238E27FC236}">
                <a16:creationId xmlns:a16="http://schemas.microsoft.com/office/drawing/2014/main" id="{3C2B8277-B79E-4B49-BC59-548F0EB88817}"/>
              </a:ext>
            </a:extLst>
          </p:cNvPr>
          <p:cNvSpPr/>
          <p:nvPr userDrawn="1"/>
        </p:nvSpPr>
        <p:spPr>
          <a:xfrm>
            <a:off x="2521743" y="3878364"/>
            <a:ext cx="2047350" cy="2006012"/>
          </a:xfrm>
          <a:prstGeom prst="rect">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350" dirty="0"/>
          </a:p>
        </p:txBody>
      </p:sp>
      <p:sp>
        <p:nvSpPr>
          <p:cNvPr id="16" name="Zástupný text 15">
            <a:extLst>
              <a:ext uri="{FF2B5EF4-FFF2-40B4-BE49-F238E27FC236}">
                <a16:creationId xmlns:a16="http://schemas.microsoft.com/office/drawing/2014/main" id="{7EF393D6-459F-4C5A-8D65-64BF83593D01}"/>
              </a:ext>
            </a:extLst>
          </p:cNvPr>
          <p:cNvSpPr>
            <a:spLocks noGrp="1"/>
          </p:cNvSpPr>
          <p:nvPr>
            <p:ph type="body" sz="quarter" idx="17" hasCustomPrompt="1"/>
          </p:nvPr>
        </p:nvSpPr>
        <p:spPr>
          <a:xfrm>
            <a:off x="2518838" y="3891856"/>
            <a:ext cx="2053162" cy="1980825"/>
          </a:xfrm>
          <a:solidFill>
            <a:schemeClr val="accent4"/>
          </a:solidFill>
        </p:spPr>
        <p:txBody>
          <a:bodyPr lIns="216000" tIns="180000"/>
          <a:lstStyle>
            <a:lvl1pPr marL="0" indent="0">
              <a:buNone/>
              <a:defRPr lang="cs-CZ" sz="1125" b="1" kern="1200" dirty="0">
                <a:solidFill>
                  <a:schemeClr val="bg1"/>
                </a:solidFill>
                <a:latin typeface="Arial" panose="020B0604020202020204" pitchFamily="34" charset="0"/>
                <a:ea typeface="+mn-ea"/>
                <a:cs typeface="Arial" panose="020B0604020202020204" pitchFamily="34" charset="0"/>
              </a:defRPr>
            </a:lvl1pPr>
            <a:lvl2pPr marL="0" indent="0">
              <a:spcBef>
                <a:spcPts val="450"/>
              </a:spcBef>
              <a:buNone/>
              <a:defRPr lang="cs-CZ" sz="975" kern="1200" dirty="0">
                <a:solidFill>
                  <a:schemeClr val="bg1"/>
                </a:solidFill>
                <a:latin typeface="Arial" panose="020B0604020202020204" pitchFamily="34" charset="0"/>
                <a:ea typeface="+mn-ea"/>
                <a:cs typeface="Arial" panose="020B0604020202020204" pitchFamily="34" charset="0"/>
              </a:defRPr>
            </a:lvl2pPr>
          </a:lstStyle>
          <a:p>
            <a:pPr marL="0" lvl="0" indent="0" algn="l" defTabSz="685800" rtl="0" eaLnBrk="1" latinLnBrk="0" hangingPunct="1">
              <a:lnSpc>
                <a:spcPts val="1425"/>
              </a:lnSpc>
              <a:spcBef>
                <a:spcPts val="0"/>
              </a:spcBef>
              <a:buFont typeface="Arial" panose="020B0604020202020204" pitchFamily="34" charset="0"/>
              <a:buNone/>
            </a:pPr>
            <a:r>
              <a:rPr lang="cs-CZ" dirty="0"/>
              <a:t>Box </a:t>
            </a:r>
            <a:r>
              <a:rPr lang="cs-CZ" dirty="0" err="1"/>
              <a:t>headline</a:t>
            </a:r>
            <a:r>
              <a:rPr lang="cs-CZ" dirty="0"/>
              <a:t>, </a:t>
            </a:r>
            <a:r>
              <a:rPr lang="cs-CZ" dirty="0" err="1"/>
              <a:t>three</a:t>
            </a:r>
            <a:r>
              <a:rPr lang="cs-CZ" dirty="0"/>
              <a:t> lines maximum</a:t>
            </a:r>
          </a:p>
          <a:p>
            <a:pPr marL="0" lvl="1" indent="0" algn="l" defTabSz="685800" rtl="0" eaLnBrk="1" latinLnBrk="0" hangingPunct="1">
              <a:lnSpc>
                <a:spcPts val="1200"/>
              </a:lnSpc>
              <a:spcBef>
                <a:spcPts val="450"/>
              </a:spcBef>
              <a:buFont typeface="Arial" panose="020B0604020202020204" pitchFamily="34" charset="0"/>
              <a:buNone/>
            </a:pPr>
            <a:r>
              <a:rPr lang="cs-CZ" dirty="0"/>
              <a:t>Quis et.</a:t>
            </a:r>
          </a:p>
        </p:txBody>
      </p:sp>
      <p:sp>
        <p:nvSpPr>
          <p:cNvPr id="24" name="Obdélník 23">
            <a:extLst>
              <a:ext uri="{FF2B5EF4-FFF2-40B4-BE49-F238E27FC236}">
                <a16:creationId xmlns:a16="http://schemas.microsoft.com/office/drawing/2014/main" id="{51CF3B16-B74F-4AEA-B3D3-5CCB4C3768D2}"/>
              </a:ext>
            </a:extLst>
          </p:cNvPr>
          <p:cNvSpPr/>
          <p:nvPr userDrawn="1"/>
        </p:nvSpPr>
        <p:spPr>
          <a:xfrm>
            <a:off x="471488" y="1902708"/>
            <a:ext cx="2047350" cy="1994491"/>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350"/>
          </a:p>
        </p:txBody>
      </p:sp>
      <p:sp>
        <p:nvSpPr>
          <p:cNvPr id="8" name="Zástupný text 7">
            <a:extLst>
              <a:ext uri="{FF2B5EF4-FFF2-40B4-BE49-F238E27FC236}">
                <a16:creationId xmlns:a16="http://schemas.microsoft.com/office/drawing/2014/main" id="{7CC61E75-4013-4198-A206-D7A194354955}"/>
              </a:ext>
            </a:extLst>
          </p:cNvPr>
          <p:cNvSpPr>
            <a:spLocks noGrp="1"/>
          </p:cNvSpPr>
          <p:nvPr>
            <p:ph type="body" sz="quarter" idx="15" hasCustomPrompt="1"/>
          </p:nvPr>
        </p:nvSpPr>
        <p:spPr>
          <a:xfrm>
            <a:off x="471488" y="1902707"/>
            <a:ext cx="2052637" cy="1966131"/>
          </a:xfrm>
        </p:spPr>
        <p:txBody>
          <a:bodyPr lIns="216000" tIns="180000"/>
          <a:lstStyle>
            <a:lvl1pPr marL="0" indent="0">
              <a:lnSpc>
                <a:spcPts val="1425"/>
              </a:lnSpc>
              <a:spcBef>
                <a:spcPts val="0"/>
              </a:spcBef>
              <a:buFont typeface="Arial" panose="020B0604020202020204" pitchFamily="34" charset="0"/>
              <a:buNone/>
              <a:defRPr sz="1125" b="1">
                <a:solidFill>
                  <a:schemeClr val="bg1"/>
                </a:solidFill>
                <a:latin typeface="Arial" panose="020B0604020202020204" pitchFamily="34" charset="0"/>
                <a:cs typeface="Arial" panose="020B0604020202020204" pitchFamily="34" charset="0"/>
              </a:defRPr>
            </a:lvl1pPr>
            <a:lvl2pPr marL="0" indent="0">
              <a:lnSpc>
                <a:spcPts val="1200"/>
              </a:lnSpc>
              <a:spcBef>
                <a:spcPts val="450"/>
              </a:spcBef>
              <a:buNone/>
              <a:defRPr sz="975">
                <a:solidFill>
                  <a:schemeClr val="bg1"/>
                </a:solidFill>
                <a:latin typeface="Arial" panose="020B0604020202020204" pitchFamily="34" charset="0"/>
                <a:cs typeface="Arial" panose="020B0604020202020204" pitchFamily="34" charset="0"/>
              </a:defRPr>
            </a:lvl2pPr>
          </a:lstStyle>
          <a:p>
            <a:pPr lvl="0"/>
            <a:r>
              <a:rPr lang="cs-CZ" dirty="0"/>
              <a:t>Box </a:t>
            </a:r>
            <a:r>
              <a:rPr lang="cs-CZ" dirty="0" err="1"/>
              <a:t>headline</a:t>
            </a:r>
            <a:r>
              <a:rPr lang="cs-CZ" dirty="0"/>
              <a:t>, </a:t>
            </a:r>
            <a:r>
              <a:rPr lang="cs-CZ" dirty="0" err="1"/>
              <a:t>three</a:t>
            </a:r>
            <a:r>
              <a:rPr lang="cs-CZ" dirty="0"/>
              <a:t> lines maximum</a:t>
            </a:r>
          </a:p>
          <a:p>
            <a:pPr lvl="1"/>
            <a:r>
              <a:rPr lang="cs-CZ" dirty="0"/>
              <a:t>Quis et venimin numquam </a:t>
            </a:r>
            <a:r>
              <a:rPr lang="cs-CZ" dirty="0" err="1"/>
              <a:t>rera</a:t>
            </a:r>
            <a:r>
              <a:rPr lang="cs-CZ" dirty="0"/>
              <a:t> cus </a:t>
            </a:r>
            <a:r>
              <a:rPr lang="cs-CZ" dirty="0" err="1"/>
              <a:t>eliam</a:t>
            </a:r>
            <a:r>
              <a:rPr lang="cs-CZ" dirty="0"/>
              <a:t> et </a:t>
            </a:r>
            <a:r>
              <a:rPr lang="cs-CZ" dirty="0" err="1"/>
              <a:t>et</a:t>
            </a:r>
            <a:r>
              <a:rPr lang="cs-CZ" dirty="0"/>
              <a:t> </a:t>
            </a:r>
            <a:r>
              <a:rPr lang="cs-CZ" dirty="0" err="1"/>
              <a:t>volecusandit</a:t>
            </a:r>
            <a:r>
              <a:rPr lang="cs-CZ" dirty="0"/>
              <a:t>. </a:t>
            </a:r>
          </a:p>
        </p:txBody>
      </p:sp>
      <p:sp>
        <p:nvSpPr>
          <p:cNvPr id="30" name="Obdélník 29">
            <a:extLst>
              <a:ext uri="{FF2B5EF4-FFF2-40B4-BE49-F238E27FC236}">
                <a16:creationId xmlns:a16="http://schemas.microsoft.com/office/drawing/2014/main" id="{0A2B6FEE-36CC-4C08-8066-00B0BFDDA37F}"/>
              </a:ext>
            </a:extLst>
          </p:cNvPr>
          <p:cNvSpPr/>
          <p:nvPr userDrawn="1"/>
        </p:nvSpPr>
        <p:spPr>
          <a:xfrm>
            <a:off x="6631116" y="3894138"/>
            <a:ext cx="2047350" cy="199776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350"/>
          </a:p>
        </p:txBody>
      </p:sp>
      <p:sp>
        <p:nvSpPr>
          <p:cNvPr id="29" name="Obdélník 28">
            <a:extLst>
              <a:ext uri="{FF2B5EF4-FFF2-40B4-BE49-F238E27FC236}">
                <a16:creationId xmlns:a16="http://schemas.microsoft.com/office/drawing/2014/main" id="{9D3BB99A-089D-417C-974B-D7231B9B1A32}"/>
              </a:ext>
            </a:extLst>
          </p:cNvPr>
          <p:cNvSpPr/>
          <p:nvPr userDrawn="1"/>
        </p:nvSpPr>
        <p:spPr>
          <a:xfrm>
            <a:off x="4569093" y="3878365"/>
            <a:ext cx="2047350" cy="2006012"/>
          </a:xfrm>
          <a:prstGeom prst="rect">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350"/>
          </a:p>
        </p:txBody>
      </p:sp>
      <p:sp>
        <p:nvSpPr>
          <p:cNvPr id="28" name="Obdélník 27">
            <a:extLst>
              <a:ext uri="{FF2B5EF4-FFF2-40B4-BE49-F238E27FC236}">
                <a16:creationId xmlns:a16="http://schemas.microsoft.com/office/drawing/2014/main" id="{89142172-8B3C-49CA-A61A-72B4510C97D3}"/>
              </a:ext>
            </a:extLst>
          </p:cNvPr>
          <p:cNvSpPr/>
          <p:nvPr userDrawn="1"/>
        </p:nvSpPr>
        <p:spPr>
          <a:xfrm>
            <a:off x="6631116" y="1896369"/>
            <a:ext cx="2047350" cy="1997767"/>
          </a:xfrm>
          <a:prstGeom prst="rect">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350"/>
          </a:p>
        </p:txBody>
      </p:sp>
      <p:sp>
        <p:nvSpPr>
          <p:cNvPr id="2" name="Nadpis 1">
            <a:extLst>
              <a:ext uri="{FF2B5EF4-FFF2-40B4-BE49-F238E27FC236}">
                <a16:creationId xmlns:a16="http://schemas.microsoft.com/office/drawing/2014/main" id="{1AFA0B27-6ED7-46DC-928E-66AD9466D867}"/>
              </a:ext>
            </a:extLst>
          </p:cNvPr>
          <p:cNvSpPr>
            <a:spLocks noGrp="1"/>
          </p:cNvSpPr>
          <p:nvPr>
            <p:ph type="title" hasCustomPrompt="1"/>
          </p:nvPr>
        </p:nvSpPr>
        <p:spPr>
          <a:xfrm>
            <a:off x="471487" y="668338"/>
            <a:ext cx="8045054" cy="488951"/>
          </a:xfrm>
        </p:spPr>
        <p:txBody>
          <a:bodyPr lIns="0" tIns="46800" anchor="t" anchorCtr="0">
            <a:normAutofit/>
          </a:bodyPr>
          <a:lstStyle>
            <a:lvl1pPr>
              <a:lnSpc>
                <a:spcPts val="2550"/>
              </a:lnSpc>
              <a:defRPr sz="2325" cap="all" baseline="0">
                <a:solidFill>
                  <a:schemeClr val="accent4"/>
                </a:solidFill>
                <a:latin typeface="Arial" panose="020B0604020202020204" pitchFamily="34" charset="0"/>
                <a:cs typeface="Arial" panose="020B0604020202020204" pitchFamily="34" charset="0"/>
              </a:defRPr>
            </a:lvl1pPr>
          </a:lstStyle>
          <a:p>
            <a:r>
              <a:rPr lang="cs-CZ" dirty="0" err="1"/>
              <a:t>One</a:t>
            </a:r>
            <a:r>
              <a:rPr lang="cs-CZ" dirty="0"/>
              <a:t> line </a:t>
            </a:r>
            <a:r>
              <a:rPr lang="cs-CZ" dirty="0" err="1"/>
              <a:t>headline</a:t>
            </a:r>
            <a:r>
              <a:rPr lang="cs-CZ" dirty="0"/>
              <a:t> , on </a:t>
            </a:r>
            <a:r>
              <a:rPr lang="cs-CZ" dirty="0" err="1"/>
              <a:t>the</a:t>
            </a:r>
            <a:r>
              <a:rPr lang="cs-CZ" dirty="0"/>
              <a:t> </a:t>
            </a:r>
            <a:r>
              <a:rPr lang="cs-CZ" dirty="0" err="1"/>
              <a:t>left</a:t>
            </a:r>
            <a:br>
              <a:rPr lang="cs-CZ" dirty="0"/>
            </a:br>
            <a:endParaRPr lang="en-GB" dirty="0"/>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p>
            <a:fld id="{AC30E85F-03A9-4DC3-A879-6F4150C88507}" type="slidenum">
              <a:rPr lang="en-GB" smtClean="0"/>
              <a:t>‹#›</a:t>
            </a:fld>
            <a:endParaRPr lang="en-GB" dirty="0"/>
          </a:p>
        </p:txBody>
      </p:sp>
      <p:sp>
        <p:nvSpPr>
          <p:cNvPr id="7" name="Zástupný symbol pro zápatí 6">
            <a:extLst>
              <a:ext uri="{FF2B5EF4-FFF2-40B4-BE49-F238E27FC236}">
                <a16:creationId xmlns:a16="http://schemas.microsoft.com/office/drawing/2014/main" id="{34927FF2-1DCA-48C4-8863-FD586676606B}"/>
              </a:ext>
            </a:extLst>
          </p:cNvPr>
          <p:cNvSpPr>
            <a:spLocks noGrp="1"/>
          </p:cNvSpPr>
          <p:nvPr>
            <p:ph type="ftr" sz="quarter" idx="13"/>
          </p:nvPr>
        </p:nvSpPr>
        <p:spPr/>
        <p:txBody>
          <a:bodyPr/>
          <a:lstStyle/>
          <a:p>
            <a:r>
              <a:rPr lang="cs-CZ" dirty="0"/>
              <a:t>Short </a:t>
            </a:r>
            <a:r>
              <a:rPr lang="cs-CZ" dirty="0" err="1"/>
              <a:t>name</a:t>
            </a:r>
            <a:r>
              <a:rPr lang="cs-CZ" dirty="0"/>
              <a:t> </a:t>
            </a:r>
            <a:r>
              <a:rPr lang="cs-CZ" dirty="0" err="1"/>
              <a:t>of</a:t>
            </a:r>
            <a:r>
              <a:rPr lang="cs-CZ" dirty="0"/>
              <a:t> </a:t>
            </a:r>
            <a:r>
              <a:rPr lang="cs-CZ" dirty="0" err="1"/>
              <a:t>the</a:t>
            </a:r>
            <a:r>
              <a:rPr lang="cs-CZ" dirty="0"/>
              <a:t> </a:t>
            </a:r>
            <a:r>
              <a:rPr lang="cs-CZ" dirty="0" err="1"/>
              <a:t>powerpoint</a:t>
            </a:r>
            <a:r>
              <a:rPr lang="cs-CZ" dirty="0"/>
              <a:t> </a:t>
            </a:r>
            <a:r>
              <a:rPr lang="cs-CZ" dirty="0" err="1"/>
              <a:t>presentation</a:t>
            </a:r>
            <a:r>
              <a:rPr lang="cs-CZ" dirty="0"/>
              <a:t>, maximum </a:t>
            </a:r>
            <a:r>
              <a:rPr lang="cs-CZ" dirty="0" err="1"/>
              <a:t>length</a:t>
            </a:r>
            <a:r>
              <a:rPr lang="cs-CZ" dirty="0"/>
              <a:t> </a:t>
            </a:r>
            <a:r>
              <a:rPr lang="cs-CZ" dirty="0" err="1"/>
              <a:t>two</a:t>
            </a:r>
            <a:r>
              <a:rPr lang="cs-CZ" dirty="0"/>
              <a:t> </a:t>
            </a:r>
            <a:r>
              <a:rPr lang="cs-CZ" dirty="0" err="1"/>
              <a:t>thirds</a:t>
            </a:r>
            <a:r>
              <a:rPr lang="cs-CZ" dirty="0"/>
              <a:t> </a:t>
            </a:r>
            <a:r>
              <a:rPr lang="cs-CZ" dirty="0" err="1"/>
              <a:t>of</a:t>
            </a:r>
            <a:r>
              <a:rPr lang="cs-CZ" dirty="0"/>
              <a:t> </a:t>
            </a:r>
            <a:r>
              <a:rPr lang="cs-CZ" dirty="0" err="1"/>
              <a:t>the</a:t>
            </a:r>
            <a:r>
              <a:rPr lang="cs-CZ" dirty="0"/>
              <a:t> </a:t>
            </a:r>
            <a:r>
              <a:rPr lang="cs-CZ" dirty="0" err="1"/>
              <a:t>page</a:t>
            </a:r>
            <a:endParaRPr lang="en-GB" dirty="0"/>
          </a:p>
        </p:txBody>
      </p:sp>
      <p:sp>
        <p:nvSpPr>
          <p:cNvPr id="14" name="Zástupný text 13">
            <a:extLst>
              <a:ext uri="{FF2B5EF4-FFF2-40B4-BE49-F238E27FC236}">
                <a16:creationId xmlns:a16="http://schemas.microsoft.com/office/drawing/2014/main" id="{336E2B4C-794D-4359-A422-A4619DB8BCF4}"/>
              </a:ext>
            </a:extLst>
          </p:cNvPr>
          <p:cNvSpPr>
            <a:spLocks noGrp="1"/>
          </p:cNvSpPr>
          <p:nvPr>
            <p:ph type="body" sz="quarter" idx="14" hasCustomPrompt="1"/>
          </p:nvPr>
        </p:nvSpPr>
        <p:spPr>
          <a:xfrm>
            <a:off x="8289890" y="0"/>
            <a:ext cx="854109" cy="668338"/>
          </a:xfrm>
        </p:spPr>
        <p:txBody>
          <a:bodyPr tIns="432000" anchor="ctr" anchorCtr="0"/>
          <a:lstStyle>
            <a:lvl1pPr marL="0" indent="0">
              <a:buNone/>
              <a:defRPr sz="1125">
                <a:solidFill>
                  <a:schemeClr val="accent2"/>
                </a:solidFill>
                <a:latin typeface="Arial" panose="020B0604020202020204" pitchFamily="34" charset="0"/>
                <a:cs typeface="Arial" panose="020B0604020202020204" pitchFamily="34" charset="0"/>
              </a:defRPr>
            </a:lvl1pPr>
          </a:lstStyle>
          <a:p>
            <a:pPr lvl="0"/>
            <a:r>
              <a:rPr lang="cs-CZ" dirty="0"/>
              <a:t>Chapter 1</a:t>
            </a:r>
          </a:p>
          <a:p>
            <a:pPr lvl="1"/>
            <a:endParaRPr lang="en-GB" dirty="0"/>
          </a:p>
        </p:txBody>
      </p:sp>
      <p:sp>
        <p:nvSpPr>
          <p:cNvPr id="13" name="Zástupný text 12">
            <a:extLst>
              <a:ext uri="{FF2B5EF4-FFF2-40B4-BE49-F238E27FC236}">
                <a16:creationId xmlns:a16="http://schemas.microsoft.com/office/drawing/2014/main" id="{D98B305E-E146-4EAE-80DB-EDEE09518717}"/>
              </a:ext>
            </a:extLst>
          </p:cNvPr>
          <p:cNvSpPr>
            <a:spLocks noGrp="1"/>
          </p:cNvSpPr>
          <p:nvPr>
            <p:ph type="body" sz="quarter" idx="16" hasCustomPrompt="1"/>
          </p:nvPr>
        </p:nvSpPr>
        <p:spPr>
          <a:xfrm>
            <a:off x="6619350" y="1902714"/>
            <a:ext cx="2053162" cy="1990240"/>
          </a:xfrm>
        </p:spPr>
        <p:txBody>
          <a:bodyPr lIns="216000" tIns="180000"/>
          <a:lstStyle>
            <a:lvl1pPr marL="0" indent="0">
              <a:buFont typeface="Arial" panose="020B0604020202020204" pitchFamily="34" charset="0"/>
              <a:buNone/>
              <a:defRPr lang="cs-CZ" sz="1125" b="1" kern="1200" dirty="0">
                <a:solidFill>
                  <a:schemeClr val="accent3"/>
                </a:solidFill>
                <a:latin typeface="Arial" panose="020B0604020202020204" pitchFamily="34" charset="0"/>
                <a:ea typeface="+mn-ea"/>
                <a:cs typeface="Arial" panose="020B0604020202020204" pitchFamily="34" charset="0"/>
              </a:defRPr>
            </a:lvl1pPr>
            <a:lvl2pPr marL="0" indent="0">
              <a:spcBef>
                <a:spcPts val="450"/>
              </a:spcBef>
              <a:buFont typeface="Arial" panose="020B0604020202020204" pitchFamily="34" charset="0"/>
              <a:buNone/>
              <a:defRPr lang="cs-CZ" sz="975" kern="1200" dirty="0">
                <a:solidFill>
                  <a:schemeClr val="accent3"/>
                </a:solidFill>
                <a:latin typeface="Arial" panose="020B0604020202020204" pitchFamily="34" charset="0"/>
                <a:ea typeface="+mn-ea"/>
                <a:cs typeface="Arial" panose="020B0604020202020204" pitchFamily="34" charset="0"/>
              </a:defRPr>
            </a:lvl2pPr>
          </a:lstStyle>
          <a:p>
            <a:pPr marL="0" lvl="0" indent="0" algn="l" defTabSz="685800" rtl="0" eaLnBrk="1" latinLnBrk="0" hangingPunct="1">
              <a:lnSpc>
                <a:spcPts val="1425"/>
              </a:lnSpc>
              <a:spcBef>
                <a:spcPts val="0"/>
              </a:spcBef>
              <a:buFont typeface="Arial" panose="020B0604020202020204" pitchFamily="34" charset="0"/>
              <a:buNone/>
            </a:pPr>
            <a:r>
              <a:rPr lang="cs-CZ" dirty="0"/>
              <a:t>Box </a:t>
            </a:r>
            <a:r>
              <a:rPr lang="cs-CZ" dirty="0" err="1"/>
              <a:t>headline</a:t>
            </a:r>
            <a:r>
              <a:rPr lang="cs-CZ" dirty="0"/>
              <a:t>, </a:t>
            </a:r>
            <a:r>
              <a:rPr lang="cs-CZ" dirty="0" err="1"/>
              <a:t>three</a:t>
            </a:r>
            <a:r>
              <a:rPr lang="cs-CZ" dirty="0"/>
              <a:t> lines maximum</a:t>
            </a:r>
          </a:p>
          <a:p>
            <a:pPr marL="0" lvl="1" indent="0" algn="l" defTabSz="685800" rtl="0" eaLnBrk="1" latinLnBrk="0" hangingPunct="1">
              <a:lnSpc>
                <a:spcPts val="1200"/>
              </a:lnSpc>
              <a:spcBef>
                <a:spcPts val="450"/>
              </a:spcBef>
              <a:buFont typeface="Arial" panose="020B0604020202020204" pitchFamily="34" charset="0"/>
              <a:buNone/>
            </a:pPr>
            <a:r>
              <a:rPr lang="cs-CZ" dirty="0" err="1"/>
              <a:t>Quis</a:t>
            </a:r>
            <a:r>
              <a:rPr lang="cs-CZ" dirty="0"/>
              <a:t> et…</a:t>
            </a:r>
          </a:p>
        </p:txBody>
      </p:sp>
      <p:sp>
        <p:nvSpPr>
          <p:cNvPr id="18" name="Zástupný text 17">
            <a:extLst>
              <a:ext uri="{FF2B5EF4-FFF2-40B4-BE49-F238E27FC236}">
                <a16:creationId xmlns:a16="http://schemas.microsoft.com/office/drawing/2014/main" id="{BDE64DB8-AD58-46E0-9CFC-4FE9B6980E0E}"/>
              </a:ext>
            </a:extLst>
          </p:cNvPr>
          <p:cNvSpPr>
            <a:spLocks noGrp="1"/>
          </p:cNvSpPr>
          <p:nvPr>
            <p:ph type="body" sz="quarter" idx="18" hasCustomPrompt="1"/>
          </p:nvPr>
        </p:nvSpPr>
        <p:spPr>
          <a:xfrm>
            <a:off x="4572000" y="3891856"/>
            <a:ext cx="2047351" cy="1984274"/>
          </a:xfrm>
        </p:spPr>
        <p:txBody>
          <a:bodyPr lIns="216000" tIns="180000"/>
          <a:lstStyle>
            <a:lvl1pPr marL="0" indent="0">
              <a:buFont typeface="Arial" panose="020B0604020202020204" pitchFamily="34" charset="0"/>
              <a:buNone/>
              <a:defRPr lang="cs-CZ" sz="1125" b="1" kern="1200" dirty="0">
                <a:solidFill>
                  <a:schemeClr val="accent3"/>
                </a:solidFill>
                <a:latin typeface="Arial" panose="020B0604020202020204" pitchFamily="34" charset="0"/>
                <a:ea typeface="+mn-ea"/>
                <a:cs typeface="Arial" panose="020B0604020202020204" pitchFamily="34" charset="0"/>
              </a:defRPr>
            </a:lvl1pPr>
            <a:lvl2pPr marL="0" indent="0">
              <a:spcBef>
                <a:spcPts val="450"/>
              </a:spcBef>
              <a:buNone/>
              <a:defRPr lang="cs-CZ" sz="975" kern="1200" dirty="0">
                <a:solidFill>
                  <a:schemeClr val="accent3"/>
                </a:solidFill>
                <a:latin typeface="Arial" panose="020B0604020202020204" pitchFamily="34" charset="0"/>
                <a:ea typeface="+mn-ea"/>
                <a:cs typeface="Arial" panose="020B0604020202020204" pitchFamily="34" charset="0"/>
              </a:defRPr>
            </a:lvl2pPr>
          </a:lstStyle>
          <a:p>
            <a:pPr marL="0" lvl="0" indent="0" algn="l" defTabSz="685800" rtl="0" eaLnBrk="1" latinLnBrk="0" hangingPunct="1">
              <a:lnSpc>
                <a:spcPts val="1425"/>
              </a:lnSpc>
              <a:spcBef>
                <a:spcPts val="0"/>
              </a:spcBef>
              <a:buFont typeface="Arial" panose="020B0604020202020204" pitchFamily="34" charset="0"/>
              <a:buNone/>
            </a:pPr>
            <a:r>
              <a:rPr lang="cs-CZ" dirty="0"/>
              <a:t>Box </a:t>
            </a:r>
            <a:r>
              <a:rPr lang="cs-CZ" dirty="0" err="1"/>
              <a:t>headline</a:t>
            </a:r>
            <a:r>
              <a:rPr lang="cs-CZ" dirty="0"/>
              <a:t>, </a:t>
            </a:r>
            <a:r>
              <a:rPr lang="cs-CZ" dirty="0" err="1"/>
              <a:t>three</a:t>
            </a:r>
            <a:r>
              <a:rPr lang="cs-CZ" dirty="0"/>
              <a:t> lines maximum</a:t>
            </a:r>
          </a:p>
          <a:p>
            <a:pPr marL="0" lvl="1" indent="0" algn="l" defTabSz="685800" rtl="0" eaLnBrk="1" latinLnBrk="0" hangingPunct="1">
              <a:lnSpc>
                <a:spcPts val="1200"/>
              </a:lnSpc>
              <a:spcBef>
                <a:spcPts val="450"/>
              </a:spcBef>
              <a:buFont typeface="Arial" panose="020B0604020202020204" pitchFamily="34" charset="0"/>
              <a:buNone/>
            </a:pPr>
            <a:r>
              <a:rPr lang="cs-CZ" dirty="0" err="1"/>
              <a:t>Quis</a:t>
            </a:r>
            <a:r>
              <a:rPr lang="cs-CZ" dirty="0"/>
              <a:t> et </a:t>
            </a:r>
            <a:r>
              <a:rPr lang="cs-CZ" dirty="0" err="1"/>
              <a:t>venim</a:t>
            </a:r>
            <a:r>
              <a:rPr lang="cs-CZ" dirty="0"/>
              <a:t> .</a:t>
            </a:r>
          </a:p>
        </p:txBody>
      </p:sp>
      <p:sp>
        <p:nvSpPr>
          <p:cNvPr id="6" name="Zástupný text 5">
            <a:extLst>
              <a:ext uri="{FF2B5EF4-FFF2-40B4-BE49-F238E27FC236}">
                <a16:creationId xmlns:a16="http://schemas.microsoft.com/office/drawing/2014/main" id="{69D0FD78-6212-48D6-9CF3-6491743ABA52}"/>
              </a:ext>
            </a:extLst>
          </p:cNvPr>
          <p:cNvSpPr>
            <a:spLocks noGrp="1"/>
          </p:cNvSpPr>
          <p:nvPr>
            <p:ph type="body" sz="quarter" idx="19" hasCustomPrompt="1"/>
          </p:nvPr>
        </p:nvSpPr>
        <p:spPr>
          <a:xfrm>
            <a:off x="2524125" y="1902715"/>
            <a:ext cx="2073121" cy="1980825"/>
          </a:xfrm>
        </p:spPr>
        <p:txBody>
          <a:bodyPr lIns="216000" tIns="180000"/>
          <a:lstStyle>
            <a:lvl1pPr marL="0" indent="0">
              <a:buNone/>
              <a:defRPr lang="cs-CZ" sz="1125" b="1" kern="1200" dirty="0">
                <a:solidFill>
                  <a:schemeClr val="accent3"/>
                </a:solidFill>
                <a:latin typeface="Arial" panose="020B0604020202020204" pitchFamily="34" charset="0"/>
                <a:ea typeface="+mn-ea"/>
                <a:cs typeface="Arial" panose="020B0604020202020204" pitchFamily="34" charset="0"/>
              </a:defRPr>
            </a:lvl1pPr>
            <a:lvl2pPr marL="214313" indent="-214313">
              <a:spcBef>
                <a:spcPts val="450"/>
              </a:spcBef>
              <a:buNone/>
              <a:defRPr lang="cs-CZ" sz="975" kern="1200" dirty="0">
                <a:solidFill>
                  <a:schemeClr val="accent3"/>
                </a:solidFill>
                <a:latin typeface="Arial" panose="020B0604020202020204" pitchFamily="34" charset="0"/>
                <a:ea typeface="+mn-ea"/>
                <a:cs typeface="Arial" panose="020B0604020202020204" pitchFamily="34" charset="0"/>
              </a:defRPr>
            </a:lvl2pPr>
          </a:lstStyle>
          <a:p>
            <a:pPr marL="0" lvl="0" indent="0" algn="l" defTabSz="685800" rtl="0" eaLnBrk="1" latinLnBrk="0" hangingPunct="1">
              <a:lnSpc>
                <a:spcPts val="1425"/>
              </a:lnSpc>
              <a:spcBef>
                <a:spcPts val="0"/>
              </a:spcBef>
              <a:buFont typeface="Arial" panose="020B0604020202020204" pitchFamily="34" charset="0"/>
              <a:buNone/>
            </a:pPr>
            <a:r>
              <a:rPr lang="cs-CZ" dirty="0"/>
              <a:t>Box </a:t>
            </a:r>
            <a:r>
              <a:rPr lang="cs-CZ" dirty="0" err="1"/>
              <a:t>headline</a:t>
            </a:r>
            <a:r>
              <a:rPr lang="cs-CZ" dirty="0"/>
              <a:t>, </a:t>
            </a:r>
            <a:r>
              <a:rPr lang="cs-CZ" dirty="0" err="1"/>
              <a:t>three</a:t>
            </a:r>
            <a:r>
              <a:rPr lang="cs-CZ" dirty="0"/>
              <a:t> lines maximum</a:t>
            </a:r>
          </a:p>
          <a:p>
            <a:pPr marL="0" lvl="1" indent="0" algn="l" defTabSz="685800" rtl="0" eaLnBrk="1" latinLnBrk="0" hangingPunct="1">
              <a:lnSpc>
                <a:spcPts val="1200"/>
              </a:lnSpc>
              <a:spcBef>
                <a:spcPts val="450"/>
              </a:spcBef>
              <a:buFont typeface="Arial" panose="020B0604020202020204" pitchFamily="34" charset="0"/>
              <a:buNone/>
            </a:pPr>
            <a:r>
              <a:rPr lang="cs-CZ" dirty="0"/>
              <a:t>Quis et </a:t>
            </a:r>
            <a:r>
              <a:rPr lang="cs-CZ" dirty="0" err="1"/>
              <a:t>venim</a:t>
            </a:r>
            <a:endParaRPr lang="cs-CZ" dirty="0"/>
          </a:p>
        </p:txBody>
      </p:sp>
      <p:sp>
        <p:nvSpPr>
          <p:cNvPr id="12" name="Zástupný text 11">
            <a:extLst>
              <a:ext uri="{FF2B5EF4-FFF2-40B4-BE49-F238E27FC236}">
                <a16:creationId xmlns:a16="http://schemas.microsoft.com/office/drawing/2014/main" id="{EB352555-CB51-4E9F-A191-E7C14694049C}"/>
              </a:ext>
            </a:extLst>
          </p:cNvPr>
          <p:cNvSpPr>
            <a:spLocks noGrp="1"/>
          </p:cNvSpPr>
          <p:nvPr>
            <p:ph type="body" sz="quarter" idx="20" hasCustomPrompt="1"/>
          </p:nvPr>
        </p:nvSpPr>
        <p:spPr>
          <a:xfrm>
            <a:off x="6619876" y="3899300"/>
            <a:ext cx="2040731" cy="1984274"/>
          </a:xfrm>
        </p:spPr>
        <p:txBody>
          <a:bodyPr lIns="216000" tIns="180000"/>
          <a:lstStyle>
            <a:lvl1pPr marL="0" indent="0">
              <a:buNone/>
              <a:defRPr lang="cs-CZ" sz="1125" b="1" kern="1200" dirty="0">
                <a:solidFill>
                  <a:schemeClr val="bg1"/>
                </a:solidFill>
                <a:latin typeface="Arial" panose="020B0604020202020204" pitchFamily="34" charset="0"/>
                <a:ea typeface="+mn-ea"/>
                <a:cs typeface="Arial" panose="020B0604020202020204" pitchFamily="34" charset="0"/>
              </a:defRPr>
            </a:lvl1pPr>
            <a:lvl2pPr marL="0" indent="0">
              <a:buNone/>
              <a:defRPr lang="cs-CZ" sz="975" kern="1200" dirty="0">
                <a:solidFill>
                  <a:schemeClr val="bg1"/>
                </a:solidFill>
                <a:latin typeface="Arial" panose="020B0604020202020204" pitchFamily="34" charset="0"/>
                <a:ea typeface="+mn-ea"/>
                <a:cs typeface="Arial" panose="020B0604020202020204" pitchFamily="34" charset="0"/>
              </a:defRPr>
            </a:lvl2pPr>
          </a:lstStyle>
          <a:p>
            <a:pPr marL="0" lvl="0" indent="0" algn="l" defTabSz="685800" rtl="0" eaLnBrk="1" latinLnBrk="0" hangingPunct="1">
              <a:lnSpc>
                <a:spcPts val="1425"/>
              </a:lnSpc>
              <a:spcBef>
                <a:spcPts val="0"/>
              </a:spcBef>
              <a:buFont typeface="Arial" panose="020B0604020202020204" pitchFamily="34" charset="0"/>
              <a:buNone/>
            </a:pPr>
            <a:r>
              <a:rPr lang="cs-CZ" dirty="0"/>
              <a:t>Box </a:t>
            </a:r>
            <a:r>
              <a:rPr lang="cs-CZ" dirty="0" err="1"/>
              <a:t>headline</a:t>
            </a:r>
            <a:r>
              <a:rPr lang="cs-CZ" dirty="0"/>
              <a:t>, </a:t>
            </a:r>
            <a:r>
              <a:rPr lang="cs-CZ" dirty="0" err="1"/>
              <a:t>three</a:t>
            </a:r>
            <a:r>
              <a:rPr lang="cs-CZ" dirty="0"/>
              <a:t> lines maximum</a:t>
            </a:r>
          </a:p>
          <a:p>
            <a:pPr marL="0" lvl="1" indent="0" algn="l" defTabSz="685800" rtl="0" eaLnBrk="1" latinLnBrk="0" hangingPunct="1">
              <a:lnSpc>
                <a:spcPts val="1200"/>
              </a:lnSpc>
              <a:spcBef>
                <a:spcPts val="450"/>
              </a:spcBef>
              <a:buFont typeface="Arial" panose="020B0604020202020204" pitchFamily="34" charset="0"/>
              <a:buNone/>
            </a:pPr>
            <a:r>
              <a:rPr lang="cs-CZ" dirty="0"/>
              <a:t>Quis et </a:t>
            </a:r>
            <a:r>
              <a:rPr lang="cs-CZ" dirty="0" err="1"/>
              <a:t>venim</a:t>
            </a:r>
            <a:r>
              <a:rPr lang="cs-CZ" dirty="0"/>
              <a:t>.</a:t>
            </a:r>
          </a:p>
        </p:txBody>
      </p:sp>
      <p:sp>
        <p:nvSpPr>
          <p:cNvPr id="17" name="Zástupný symbol obrázku 16">
            <a:extLst>
              <a:ext uri="{FF2B5EF4-FFF2-40B4-BE49-F238E27FC236}">
                <a16:creationId xmlns:a16="http://schemas.microsoft.com/office/drawing/2014/main" id="{755562F9-843E-40D0-90A3-4619B538F645}"/>
              </a:ext>
            </a:extLst>
          </p:cNvPr>
          <p:cNvSpPr>
            <a:spLocks noGrp="1"/>
          </p:cNvSpPr>
          <p:nvPr>
            <p:ph type="pic" sz="quarter" idx="21" hasCustomPrompt="1"/>
          </p:nvPr>
        </p:nvSpPr>
        <p:spPr>
          <a:xfrm>
            <a:off x="483394" y="3889886"/>
            <a:ext cx="2040731" cy="1994491"/>
          </a:xfrm>
        </p:spPr>
        <p:txBody>
          <a:bodyPr/>
          <a:lstStyle>
            <a:lvl1pPr>
              <a:defRPr/>
            </a:lvl1pPr>
          </a:lstStyle>
          <a:p>
            <a:r>
              <a:rPr lang="cs-CZ" dirty="0" err="1"/>
              <a:t>Click</a:t>
            </a:r>
            <a:r>
              <a:rPr lang="cs-CZ" dirty="0"/>
              <a:t> to </a:t>
            </a:r>
            <a:r>
              <a:rPr lang="cs-CZ" dirty="0" err="1"/>
              <a:t>add</a:t>
            </a:r>
            <a:r>
              <a:rPr lang="cs-CZ" dirty="0"/>
              <a:t> a </a:t>
            </a:r>
            <a:r>
              <a:rPr lang="cs-CZ" dirty="0" err="1"/>
              <a:t>picture</a:t>
            </a:r>
            <a:endParaRPr lang="en-GB" dirty="0"/>
          </a:p>
        </p:txBody>
      </p:sp>
      <p:sp>
        <p:nvSpPr>
          <p:cNvPr id="23" name="Zástupný symbol obrázku 22">
            <a:extLst>
              <a:ext uri="{FF2B5EF4-FFF2-40B4-BE49-F238E27FC236}">
                <a16:creationId xmlns:a16="http://schemas.microsoft.com/office/drawing/2014/main" id="{6F247271-DB1B-4FAA-BC43-405DB74F86D0}"/>
              </a:ext>
            </a:extLst>
          </p:cNvPr>
          <p:cNvSpPr>
            <a:spLocks noGrp="1"/>
          </p:cNvSpPr>
          <p:nvPr>
            <p:ph type="pic" sz="quarter" idx="22" hasCustomPrompt="1"/>
          </p:nvPr>
        </p:nvSpPr>
        <p:spPr>
          <a:xfrm>
            <a:off x="4574381" y="1902705"/>
            <a:ext cx="2050257" cy="1987180"/>
          </a:xfrm>
        </p:spPr>
        <p:txBody>
          <a:bodyPr/>
          <a:lstStyle>
            <a:lvl1pPr>
              <a:defRPr/>
            </a:lvl1pPr>
          </a:lstStyle>
          <a:p>
            <a:r>
              <a:rPr lang="cs-CZ" dirty="0" err="1"/>
              <a:t>Click</a:t>
            </a:r>
            <a:r>
              <a:rPr lang="cs-CZ" dirty="0"/>
              <a:t> to </a:t>
            </a:r>
            <a:r>
              <a:rPr lang="cs-CZ" dirty="0" err="1"/>
              <a:t>add</a:t>
            </a:r>
            <a:r>
              <a:rPr lang="cs-CZ" dirty="0"/>
              <a:t> a </a:t>
            </a:r>
            <a:r>
              <a:rPr lang="cs-CZ" dirty="0" err="1"/>
              <a:t>picture</a:t>
            </a:r>
            <a:endParaRPr lang="en-GB" dirty="0"/>
          </a:p>
        </p:txBody>
      </p:sp>
    </p:spTree>
    <p:extLst>
      <p:ext uri="{BB962C8B-B14F-4D97-AF65-F5344CB8AC3E}">
        <p14:creationId xmlns:p14="http://schemas.microsoft.com/office/powerpoint/2010/main" val="3551603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Content - main slide (one column)">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4B287D91-C899-41B0-AE61-918B2709C02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9" name="Zástupný symbol pro text 8">
            <a:extLst>
              <a:ext uri="{FF2B5EF4-FFF2-40B4-BE49-F238E27FC236}">
                <a16:creationId xmlns:a16="http://schemas.microsoft.com/office/drawing/2014/main" id="{574837A5-77F8-423B-9F8C-DB3EC5292211}"/>
              </a:ext>
            </a:extLst>
          </p:cNvPr>
          <p:cNvSpPr>
            <a:spLocks noGrp="1"/>
          </p:cNvSpPr>
          <p:nvPr>
            <p:ph type="body" sz="quarter" idx="13" hasCustomPrompt="1"/>
          </p:nvPr>
        </p:nvSpPr>
        <p:spPr>
          <a:xfrm>
            <a:off x="6735600" y="155575"/>
            <a:ext cx="2408400" cy="324000"/>
          </a:xfrm>
        </p:spPr>
        <p:txBody>
          <a:bodyPr rIns="216000">
            <a:noAutofit/>
          </a:bodyPr>
          <a:lstStyle>
            <a:lvl1pPr algn="r">
              <a:defRPr sz="1500">
                <a:solidFill>
                  <a:schemeClr val="accent2"/>
                </a:solidFill>
              </a:defRPr>
            </a:lvl1pPr>
          </a:lstStyle>
          <a:p>
            <a:pPr lvl="0"/>
            <a:r>
              <a:rPr lang="cs-CZ" dirty="0"/>
              <a:t>Update text</a:t>
            </a:r>
          </a:p>
        </p:txBody>
      </p:sp>
      <p:sp>
        <p:nvSpPr>
          <p:cNvPr id="4" name="Zástupný symbol pro text 3">
            <a:extLst>
              <a:ext uri="{FF2B5EF4-FFF2-40B4-BE49-F238E27FC236}">
                <a16:creationId xmlns:a16="http://schemas.microsoft.com/office/drawing/2014/main" id="{55F60E52-3519-4A1B-BBBA-935B2277D754}"/>
              </a:ext>
            </a:extLst>
          </p:cNvPr>
          <p:cNvSpPr>
            <a:spLocks noGrp="1"/>
          </p:cNvSpPr>
          <p:nvPr>
            <p:ph type="body" sz="quarter" idx="14" hasCustomPrompt="1"/>
          </p:nvPr>
        </p:nvSpPr>
        <p:spPr>
          <a:xfrm>
            <a:off x="-1" y="1825199"/>
            <a:ext cx="9140765" cy="4352400"/>
          </a:xfrm>
        </p:spPr>
        <p:txBody>
          <a:bodyPr lIns="648000" tIns="0" rIns="648000" bIns="0">
            <a:noAutofit/>
          </a:bodyPr>
          <a:lstStyle>
            <a:lvl1pPr>
              <a:lnSpc>
                <a:spcPts val="2500"/>
              </a:lnSpc>
              <a:spcBef>
                <a:spcPts val="0"/>
              </a:spcBef>
              <a:defRPr sz="2200" b="1">
                <a:solidFill>
                  <a:schemeClr val="accent2"/>
                </a:solidFill>
              </a:defRPr>
            </a:lvl1pPr>
            <a:lvl2pPr marL="0" indent="0">
              <a:lnSpc>
                <a:spcPts val="2400"/>
              </a:lnSpc>
              <a:spcBef>
                <a:spcPts val="750"/>
              </a:spcBef>
              <a:buFontTx/>
              <a:buNone/>
              <a:defRPr sz="2000">
                <a:solidFill>
                  <a:schemeClr val="accent3"/>
                </a:solidFill>
              </a:defRPr>
            </a:lvl2pPr>
            <a:lvl3pPr marL="180000" indent="-198000">
              <a:lnSpc>
                <a:spcPts val="2200"/>
              </a:lnSpc>
              <a:spcBef>
                <a:spcPts val="750"/>
              </a:spcBef>
              <a:buClr>
                <a:srgbClr val="0C54A0"/>
              </a:buClr>
              <a:defRPr sz="1700" baseline="0">
                <a:solidFill>
                  <a:schemeClr val="accent3"/>
                </a:solidFill>
              </a:defRPr>
            </a:lvl3pPr>
            <a:lvl4pPr marL="505350" indent="-285750">
              <a:spcBef>
                <a:spcPts val="700"/>
              </a:spcBef>
              <a:buClr>
                <a:srgbClr val="0C54A0"/>
              </a:buClr>
              <a:defRPr lang="cs-CZ" sz="1500" kern="1200" dirty="0" smtClean="0">
                <a:solidFill>
                  <a:schemeClr val="accent3"/>
                </a:solidFill>
                <a:latin typeface="+mn-lt"/>
                <a:ea typeface="+mn-ea"/>
                <a:cs typeface="+mn-cs"/>
              </a:defRPr>
            </a:lvl4pPr>
          </a:lstStyle>
          <a:p>
            <a:pPr lvl="0"/>
            <a:r>
              <a:rPr lang="en-GB" noProof="0" dirty="0"/>
              <a:t>Text in four levels with blue bullets and a headline, </a:t>
            </a:r>
            <a:br>
              <a:rPr lang="en-GB" noProof="0" dirty="0"/>
            </a:br>
            <a:r>
              <a:rPr lang="en-GB" noProof="0" dirty="0"/>
              <a:t>on the left, no hyphenation</a:t>
            </a:r>
          </a:p>
          <a:p>
            <a:pPr lvl="1"/>
            <a:r>
              <a:rPr lang="en-GB" dirty="0"/>
              <a:t>Second level</a:t>
            </a:r>
            <a:endParaRPr lang="cs-CZ" dirty="0"/>
          </a:p>
          <a:p>
            <a:pPr lvl="2"/>
            <a:r>
              <a:rPr lang="en-GB" dirty="0"/>
              <a:t>Third level</a:t>
            </a:r>
            <a:endParaRPr lang="cs-CZ" dirty="0"/>
          </a:p>
          <a:p>
            <a:pPr marL="363600" lvl="3" indent="-144000" algn="l" defTabSz="685800" rtl="0" eaLnBrk="1" latinLnBrk="0" hangingPunct="1">
              <a:lnSpc>
                <a:spcPts val="1900"/>
              </a:lnSpc>
              <a:spcBef>
                <a:spcPts val="375"/>
              </a:spcBef>
              <a:buClr>
                <a:srgbClr val="0C54A0"/>
              </a:buClr>
              <a:buFont typeface="Arial" panose="020B0604020202020204" pitchFamily="34" charset="0"/>
              <a:buChar char="•"/>
            </a:pPr>
            <a:r>
              <a:rPr lang="en-GB" dirty="0"/>
              <a:t>Fourth level</a:t>
            </a:r>
            <a:endParaRPr lang="cs-CZ" dirty="0"/>
          </a:p>
        </p:txBody>
      </p:sp>
      <p:sp>
        <p:nvSpPr>
          <p:cNvPr id="8" name="Nadpis 1">
            <a:extLst>
              <a:ext uri="{FF2B5EF4-FFF2-40B4-BE49-F238E27FC236}">
                <a16:creationId xmlns:a16="http://schemas.microsoft.com/office/drawing/2014/main" id="{D4B7F7C5-4EEE-40A0-B143-3434FB064A9C}"/>
              </a:ext>
            </a:extLst>
          </p:cNvPr>
          <p:cNvSpPr>
            <a:spLocks noGrp="1"/>
          </p:cNvSpPr>
          <p:nvPr>
            <p:ph type="title" hasCustomPrompt="1"/>
          </p:nvPr>
        </p:nvSpPr>
        <p:spPr>
          <a:xfrm>
            <a:off x="0" y="702000"/>
            <a:ext cx="8640000" cy="871200"/>
          </a:xfrm>
        </p:spPr>
        <p:txBody>
          <a:bodyPr lIns="648000" tIns="0" rIns="684000" bIns="0" anchor="t" anchorCtr="0">
            <a:noAutofit/>
          </a:bodyPr>
          <a:lstStyle>
            <a:lvl1pPr marL="0" marR="0" indent="0" algn="l" defTabSz="685800" rtl="0" eaLnBrk="1" fontAlgn="auto" latinLnBrk="0" hangingPunct="1">
              <a:lnSpc>
                <a:spcPts val="3400"/>
              </a:lnSpc>
              <a:spcBef>
                <a:spcPct val="0"/>
              </a:spcBef>
              <a:spcAft>
                <a:spcPts val="0"/>
              </a:spcAft>
              <a:buClrTx/>
              <a:buSzTx/>
              <a:buFontTx/>
              <a:buNone/>
              <a:tabLst/>
              <a:defRPr sz="3100" cap="all" baseline="0">
                <a:solidFill>
                  <a:schemeClr val="accent4"/>
                </a:solidFill>
              </a:defRPr>
            </a:lvl1pPr>
          </a:lstStyle>
          <a:p>
            <a:pPr marL="0" marR="0" lvl="0" indent="0" algn="l" defTabSz="685800" rtl="0" eaLnBrk="1" fontAlgn="auto" latinLnBrk="0" hangingPunct="1">
              <a:lnSpc>
                <a:spcPts val="3400"/>
              </a:lnSpc>
              <a:spcBef>
                <a:spcPct val="0"/>
              </a:spcBef>
              <a:spcAft>
                <a:spcPts val="0"/>
              </a:spcAft>
              <a:buClrTx/>
              <a:buSzTx/>
              <a:buFontTx/>
              <a:buNone/>
              <a:tabLst/>
              <a:defRPr/>
            </a:pPr>
            <a:r>
              <a:rPr lang="en-US" sz="3100" cap="all" spc="-30" dirty="0">
                <a:solidFill>
                  <a:srgbClr val="CB1F40"/>
                </a:solidFill>
                <a:latin typeface="Arial" panose="020B0604020202020204" pitchFamily="34" charset="0"/>
                <a:cs typeface="Arial" panose="020B0604020202020204" pitchFamily="34" charset="0"/>
              </a:rPr>
              <a:t>TITLE IN TWO LINES MAXIMUM, </a:t>
            </a:r>
            <a:br>
              <a:rPr lang="cs-CZ" sz="3100" cap="all" spc="-30" dirty="0">
                <a:solidFill>
                  <a:srgbClr val="CB1F40"/>
                </a:solidFill>
                <a:latin typeface="Arial" panose="020B0604020202020204" pitchFamily="34" charset="0"/>
                <a:cs typeface="Arial" panose="020B0604020202020204" pitchFamily="34" charset="0"/>
              </a:rPr>
            </a:br>
            <a:r>
              <a:rPr lang="en-US" sz="3100" cap="all" spc="-30" dirty="0">
                <a:solidFill>
                  <a:srgbClr val="CB1F40"/>
                </a:solidFill>
                <a:latin typeface="Arial" panose="020B0604020202020204" pitchFamily="34" charset="0"/>
                <a:cs typeface="Arial" panose="020B0604020202020204" pitchFamily="34" charset="0"/>
              </a:rPr>
              <a:t>ON THE LEFT, NO HYPHENATION</a:t>
            </a:r>
            <a:br>
              <a:rPr lang="cs-CZ" sz="3100" cap="all" spc="-30" dirty="0">
                <a:solidFill>
                  <a:srgbClr val="CB1F40"/>
                </a:solidFill>
                <a:latin typeface="Arial" panose="020B0604020202020204" pitchFamily="34" charset="0"/>
                <a:cs typeface="Arial" panose="020B0604020202020204" pitchFamily="34" charset="0"/>
              </a:rPr>
            </a:br>
            <a:endParaRPr lang="cs-CZ" dirty="0"/>
          </a:p>
        </p:txBody>
      </p:sp>
      <p:cxnSp>
        <p:nvCxnSpPr>
          <p:cNvPr id="11" name="Přímá spojnice 10">
            <a:extLst>
              <a:ext uri="{FF2B5EF4-FFF2-40B4-BE49-F238E27FC236}">
                <a16:creationId xmlns:a16="http://schemas.microsoft.com/office/drawing/2014/main" id="{447CCDC5-13FF-4B22-B80F-E920B8DFC5B8}"/>
              </a:ext>
            </a:extLst>
          </p:cNvPr>
          <p:cNvCxnSpPr>
            <a:cxnSpLocks/>
          </p:cNvCxnSpPr>
          <p:nvPr userDrawn="1"/>
        </p:nvCxnSpPr>
        <p:spPr>
          <a:xfrm>
            <a:off x="441305" y="6534442"/>
            <a:ext cx="0" cy="126925"/>
          </a:xfrm>
          <a:prstGeom prst="line">
            <a:avLst/>
          </a:prstGeom>
          <a:ln w="12700">
            <a:solidFill>
              <a:schemeClr val="accent3"/>
            </a:solidFill>
          </a:ln>
        </p:spPr>
        <p:style>
          <a:lnRef idx="1">
            <a:schemeClr val="dk1"/>
          </a:lnRef>
          <a:fillRef idx="0">
            <a:schemeClr val="dk1"/>
          </a:fillRef>
          <a:effectRef idx="0">
            <a:schemeClr val="dk1"/>
          </a:effectRef>
          <a:fontRef idx="minor">
            <a:schemeClr val="tx1"/>
          </a:fontRef>
        </p:style>
      </p:cxnSp>
      <p:sp>
        <p:nvSpPr>
          <p:cNvPr id="14" name="Zástupný symbol pro číslo snímku 5">
            <a:extLst>
              <a:ext uri="{FF2B5EF4-FFF2-40B4-BE49-F238E27FC236}">
                <a16:creationId xmlns:a16="http://schemas.microsoft.com/office/drawing/2014/main" id="{E4B3DBD5-762F-4CE2-9090-9EE96A4CB3A3}"/>
              </a:ext>
            </a:extLst>
          </p:cNvPr>
          <p:cNvSpPr txBox="1">
            <a:spLocks/>
          </p:cNvSpPr>
          <p:nvPr userDrawn="1"/>
        </p:nvSpPr>
        <p:spPr>
          <a:xfrm>
            <a:off x="180000" y="6492873"/>
            <a:ext cx="237600" cy="365126"/>
          </a:xfrm>
          <a:prstGeom prst="rect">
            <a:avLst/>
          </a:prstGeom>
        </p:spPr>
        <p:txBody>
          <a:bodyPr vert="horz" lIns="0" tIns="0" rIns="0" bIns="190800" rtlCol="0" anchor="b" anchorCtr="0"/>
          <a:lstStyle>
            <a:defPPr>
              <a:defRPr lang="cs-CZ"/>
            </a:defPPr>
            <a:lvl1pPr marL="0" algn="ctr" defTabSz="914400" rtl="0" eaLnBrk="1" latinLnBrk="0" hangingPunct="1">
              <a:defRPr sz="10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1CC97F-B359-438B-BC50-D4E0333112DB}" type="slidenum">
              <a:rPr lang="cs-CZ" smtClean="0">
                <a:solidFill>
                  <a:schemeClr val="accent2"/>
                </a:solidFill>
              </a:rPr>
              <a:pPr/>
              <a:t>‹#›</a:t>
            </a:fld>
            <a:endParaRPr lang="cs-CZ" dirty="0">
              <a:solidFill>
                <a:schemeClr val="accent2"/>
              </a:solidFill>
            </a:endParaRPr>
          </a:p>
        </p:txBody>
      </p:sp>
      <p:pic>
        <p:nvPicPr>
          <p:cNvPr id="16" name="Picture 48">
            <a:extLst>
              <a:ext uri="{FF2B5EF4-FFF2-40B4-BE49-F238E27FC236}">
                <a16:creationId xmlns:a16="http://schemas.microsoft.com/office/drawing/2014/main" id="{FC47296D-92C3-4DA8-BE18-D6DFE2FCB2D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57200" y="6393600"/>
            <a:ext cx="424954" cy="388800"/>
          </a:xfrm>
          <a:prstGeom prst="rect">
            <a:avLst/>
          </a:prstGeom>
        </p:spPr>
      </p:pic>
    </p:spTree>
    <p:extLst>
      <p:ext uri="{BB962C8B-B14F-4D97-AF65-F5344CB8AC3E}">
        <p14:creationId xmlns:p14="http://schemas.microsoft.com/office/powerpoint/2010/main" val="40592911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8TextBoxes_2PhotosB">
    <p:spTree>
      <p:nvGrpSpPr>
        <p:cNvPr id="1" name=""/>
        <p:cNvGrpSpPr/>
        <p:nvPr/>
      </p:nvGrpSpPr>
      <p:grpSpPr>
        <a:xfrm>
          <a:off x="0" y="0"/>
          <a:ext cx="0" cy="0"/>
          <a:chOff x="0" y="0"/>
          <a:chExt cx="0" cy="0"/>
        </a:xfrm>
      </p:grpSpPr>
      <p:sp>
        <p:nvSpPr>
          <p:cNvPr id="30" name="Obdélník 29">
            <a:extLst>
              <a:ext uri="{FF2B5EF4-FFF2-40B4-BE49-F238E27FC236}">
                <a16:creationId xmlns:a16="http://schemas.microsoft.com/office/drawing/2014/main" id="{0A2B6FEE-36CC-4C08-8066-00B0BFDDA37F}"/>
              </a:ext>
            </a:extLst>
          </p:cNvPr>
          <p:cNvSpPr/>
          <p:nvPr userDrawn="1"/>
        </p:nvSpPr>
        <p:spPr>
          <a:xfrm>
            <a:off x="6625305" y="3894138"/>
            <a:ext cx="2053162" cy="1997766"/>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350"/>
          </a:p>
        </p:txBody>
      </p:sp>
      <p:sp>
        <p:nvSpPr>
          <p:cNvPr id="12" name="Zástupný text 11">
            <a:extLst>
              <a:ext uri="{FF2B5EF4-FFF2-40B4-BE49-F238E27FC236}">
                <a16:creationId xmlns:a16="http://schemas.microsoft.com/office/drawing/2014/main" id="{EB352555-CB51-4E9F-A191-E7C14694049C}"/>
              </a:ext>
            </a:extLst>
          </p:cNvPr>
          <p:cNvSpPr>
            <a:spLocks noGrp="1"/>
          </p:cNvSpPr>
          <p:nvPr>
            <p:ph type="body" sz="quarter" idx="20" hasCustomPrompt="1"/>
          </p:nvPr>
        </p:nvSpPr>
        <p:spPr>
          <a:xfrm>
            <a:off x="6619876" y="3899300"/>
            <a:ext cx="2040731" cy="1984274"/>
          </a:xfrm>
        </p:spPr>
        <p:txBody>
          <a:bodyPr lIns="216000" tIns="180000"/>
          <a:lstStyle>
            <a:lvl1pPr marL="0" indent="0">
              <a:buNone/>
              <a:defRPr lang="cs-CZ" sz="1125" b="1" kern="1200" dirty="0">
                <a:solidFill>
                  <a:schemeClr val="bg1"/>
                </a:solidFill>
                <a:latin typeface="Arial" panose="020B0604020202020204" pitchFamily="34" charset="0"/>
                <a:ea typeface="+mn-ea"/>
                <a:cs typeface="Arial" panose="020B0604020202020204" pitchFamily="34" charset="0"/>
              </a:defRPr>
            </a:lvl1pPr>
            <a:lvl2pPr marL="0" indent="0">
              <a:buNone/>
              <a:defRPr lang="cs-CZ" sz="975" kern="1200" dirty="0">
                <a:solidFill>
                  <a:schemeClr val="bg1"/>
                </a:solidFill>
                <a:latin typeface="Arial" panose="020B0604020202020204" pitchFamily="34" charset="0"/>
                <a:ea typeface="+mn-ea"/>
                <a:cs typeface="Arial" panose="020B0604020202020204" pitchFamily="34" charset="0"/>
              </a:defRPr>
            </a:lvl2pPr>
          </a:lstStyle>
          <a:p>
            <a:pPr marL="0" lvl="0" indent="0" algn="l" defTabSz="685800" rtl="0" eaLnBrk="1" latinLnBrk="0" hangingPunct="1">
              <a:lnSpc>
                <a:spcPts val="1425"/>
              </a:lnSpc>
              <a:spcBef>
                <a:spcPts val="0"/>
              </a:spcBef>
              <a:buFont typeface="Arial" panose="020B0604020202020204" pitchFamily="34" charset="0"/>
              <a:buNone/>
            </a:pPr>
            <a:r>
              <a:rPr lang="cs-CZ" dirty="0"/>
              <a:t>Box </a:t>
            </a:r>
            <a:r>
              <a:rPr lang="cs-CZ" dirty="0" err="1"/>
              <a:t>headline</a:t>
            </a:r>
            <a:r>
              <a:rPr lang="cs-CZ" dirty="0"/>
              <a:t>, </a:t>
            </a:r>
            <a:r>
              <a:rPr lang="cs-CZ" dirty="0" err="1"/>
              <a:t>three</a:t>
            </a:r>
            <a:r>
              <a:rPr lang="cs-CZ" dirty="0"/>
              <a:t> lines maximum</a:t>
            </a:r>
          </a:p>
          <a:p>
            <a:pPr marL="0" lvl="1" indent="0" algn="l" defTabSz="685800" rtl="0" eaLnBrk="1" latinLnBrk="0" hangingPunct="1">
              <a:lnSpc>
                <a:spcPts val="1200"/>
              </a:lnSpc>
              <a:spcBef>
                <a:spcPts val="450"/>
              </a:spcBef>
              <a:buFont typeface="Arial" panose="020B0604020202020204" pitchFamily="34" charset="0"/>
              <a:buNone/>
            </a:pPr>
            <a:r>
              <a:rPr lang="cs-CZ" dirty="0"/>
              <a:t>Quis et </a:t>
            </a:r>
            <a:r>
              <a:rPr lang="cs-CZ" dirty="0" err="1"/>
              <a:t>venim</a:t>
            </a:r>
            <a:r>
              <a:rPr lang="cs-CZ" dirty="0"/>
              <a:t>.</a:t>
            </a:r>
          </a:p>
        </p:txBody>
      </p:sp>
      <p:sp>
        <p:nvSpPr>
          <p:cNvPr id="28" name="Obdélník 27">
            <a:extLst>
              <a:ext uri="{FF2B5EF4-FFF2-40B4-BE49-F238E27FC236}">
                <a16:creationId xmlns:a16="http://schemas.microsoft.com/office/drawing/2014/main" id="{89142172-8B3C-49CA-A61A-72B4510C97D3}"/>
              </a:ext>
            </a:extLst>
          </p:cNvPr>
          <p:cNvSpPr/>
          <p:nvPr userDrawn="1"/>
        </p:nvSpPr>
        <p:spPr>
          <a:xfrm>
            <a:off x="6613396" y="1896369"/>
            <a:ext cx="2065070" cy="1997767"/>
          </a:xfrm>
          <a:prstGeom prst="rect">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350"/>
          </a:p>
        </p:txBody>
      </p:sp>
      <p:sp>
        <p:nvSpPr>
          <p:cNvPr id="13" name="Zástupný text 12">
            <a:extLst>
              <a:ext uri="{FF2B5EF4-FFF2-40B4-BE49-F238E27FC236}">
                <a16:creationId xmlns:a16="http://schemas.microsoft.com/office/drawing/2014/main" id="{D98B305E-E146-4EAE-80DB-EDEE09518717}"/>
              </a:ext>
            </a:extLst>
          </p:cNvPr>
          <p:cNvSpPr>
            <a:spLocks noGrp="1"/>
          </p:cNvSpPr>
          <p:nvPr>
            <p:ph type="body" sz="quarter" idx="16" hasCustomPrompt="1"/>
          </p:nvPr>
        </p:nvSpPr>
        <p:spPr>
          <a:xfrm>
            <a:off x="6619350" y="1902714"/>
            <a:ext cx="2053162" cy="1990240"/>
          </a:xfrm>
        </p:spPr>
        <p:txBody>
          <a:bodyPr lIns="216000" tIns="180000"/>
          <a:lstStyle>
            <a:lvl1pPr marL="0" indent="0">
              <a:buFont typeface="Arial" panose="020B0604020202020204" pitchFamily="34" charset="0"/>
              <a:buNone/>
              <a:defRPr lang="cs-CZ" sz="1125" b="1" kern="1200" dirty="0">
                <a:solidFill>
                  <a:schemeClr val="accent3"/>
                </a:solidFill>
                <a:latin typeface="Arial" panose="020B0604020202020204" pitchFamily="34" charset="0"/>
                <a:ea typeface="+mn-ea"/>
                <a:cs typeface="Arial" panose="020B0604020202020204" pitchFamily="34" charset="0"/>
              </a:defRPr>
            </a:lvl1pPr>
            <a:lvl2pPr marL="0" indent="0">
              <a:spcBef>
                <a:spcPts val="450"/>
              </a:spcBef>
              <a:buFont typeface="Arial" panose="020B0604020202020204" pitchFamily="34" charset="0"/>
              <a:buNone/>
              <a:defRPr lang="cs-CZ" sz="975" kern="1200" dirty="0">
                <a:solidFill>
                  <a:schemeClr val="accent3"/>
                </a:solidFill>
                <a:latin typeface="Arial" panose="020B0604020202020204" pitchFamily="34" charset="0"/>
                <a:ea typeface="+mn-ea"/>
                <a:cs typeface="Arial" panose="020B0604020202020204" pitchFamily="34" charset="0"/>
              </a:defRPr>
            </a:lvl2pPr>
          </a:lstStyle>
          <a:p>
            <a:pPr marL="0" lvl="0" indent="0" algn="l" defTabSz="685800" rtl="0" eaLnBrk="1" latinLnBrk="0" hangingPunct="1">
              <a:lnSpc>
                <a:spcPts val="1425"/>
              </a:lnSpc>
              <a:spcBef>
                <a:spcPts val="0"/>
              </a:spcBef>
              <a:buFont typeface="Arial" panose="020B0604020202020204" pitchFamily="34" charset="0"/>
              <a:buNone/>
            </a:pPr>
            <a:r>
              <a:rPr lang="cs-CZ" dirty="0"/>
              <a:t>Box </a:t>
            </a:r>
            <a:r>
              <a:rPr lang="cs-CZ" dirty="0" err="1"/>
              <a:t>headline</a:t>
            </a:r>
            <a:r>
              <a:rPr lang="cs-CZ" dirty="0"/>
              <a:t>, </a:t>
            </a:r>
            <a:r>
              <a:rPr lang="cs-CZ" dirty="0" err="1"/>
              <a:t>three</a:t>
            </a:r>
            <a:r>
              <a:rPr lang="cs-CZ" dirty="0"/>
              <a:t> lines maximum</a:t>
            </a:r>
          </a:p>
          <a:p>
            <a:pPr marL="0" lvl="1" indent="0" algn="l" defTabSz="685800" rtl="0" eaLnBrk="1" latinLnBrk="0" hangingPunct="1">
              <a:lnSpc>
                <a:spcPts val="1200"/>
              </a:lnSpc>
              <a:spcBef>
                <a:spcPts val="450"/>
              </a:spcBef>
              <a:buFont typeface="Arial" panose="020B0604020202020204" pitchFamily="34" charset="0"/>
              <a:buNone/>
            </a:pPr>
            <a:r>
              <a:rPr lang="cs-CZ" dirty="0"/>
              <a:t>Quis et…</a:t>
            </a:r>
          </a:p>
        </p:txBody>
      </p:sp>
      <p:sp>
        <p:nvSpPr>
          <p:cNvPr id="25" name="Obdélník 24">
            <a:extLst>
              <a:ext uri="{FF2B5EF4-FFF2-40B4-BE49-F238E27FC236}">
                <a16:creationId xmlns:a16="http://schemas.microsoft.com/office/drawing/2014/main" id="{3C2B8277-B79E-4B49-BC59-548F0EB88817}"/>
              </a:ext>
            </a:extLst>
          </p:cNvPr>
          <p:cNvSpPr/>
          <p:nvPr userDrawn="1"/>
        </p:nvSpPr>
        <p:spPr>
          <a:xfrm>
            <a:off x="2521743" y="3878364"/>
            <a:ext cx="2047350" cy="2006012"/>
          </a:xfrm>
          <a:prstGeom prst="rect">
            <a:avLst/>
          </a:prstGeom>
          <a:solidFill>
            <a:srgbClr val="5BC5F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350" dirty="0"/>
          </a:p>
        </p:txBody>
      </p:sp>
      <p:sp>
        <p:nvSpPr>
          <p:cNvPr id="16" name="Zástupný text 15">
            <a:extLst>
              <a:ext uri="{FF2B5EF4-FFF2-40B4-BE49-F238E27FC236}">
                <a16:creationId xmlns:a16="http://schemas.microsoft.com/office/drawing/2014/main" id="{7EF393D6-459F-4C5A-8D65-64BF83593D01}"/>
              </a:ext>
            </a:extLst>
          </p:cNvPr>
          <p:cNvSpPr>
            <a:spLocks noGrp="1"/>
          </p:cNvSpPr>
          <p:nvPr>
            <p:ph type="body" sz="quarter" idx="17" hasCustomPrompt="1"/>
          </p:nvPr>
        </p:nvSpPr>
        <p:spPr>
          <a:xfrm>
            <a:off x="2538869" y="3890959"/>
            <a:ext cx="2053162" cy="1984274"/>
          </a:xfrm>
          <a:noFill/>
        </p:spPr>
        <p:txBody>
          <a:bodyPr lIns="216000" tIns="180000"/>
          <a:lstStyle>
            <a:lvl1pPr marL="0" indent="0">
              <a:buNone/>
              <a:defRPr lang="cs-CZ" sz="1125" b="1" kern="1200" dirty="0">
                <a:solidFill>
                  <a:schemeClr val="bg1"/>
                </a:solidFill>
                <a:latin typeface="Arial" panose="020B0604020202020204" pitchFamily="34" charset="0"/>
                <a:ea typeface="+mn-ea"/>
                <a:cs typeface="Arial" panose="020B0604020202020204" pitchFamily="34" charset="0"/>
              </a:defRPr>
            </a:lvl1pPr>
            <a:lvl2pPr marL="0" indent="0">
              <a:spcBef>
                <a:spcPts val="450"/>
              </a:spcBef>
              <a:buNone/>
              <a:defRPr lang="cs-CZ" sz="975" kern="1200" dirty="0">
                <a:solidFill>
                  <a:schemeClr val="bg1"/>
                </a:solidFill>
                <a:latin typeface="Arial" panose="020B0604020202020204" pitchFamily="34" charset="0"/>
                <a:ea typeface="+mn-ea"/>
                <a:cs typeface="Arial" panose="020B0604020202020204" pitchFamily="34" charset="0"/>
              </a:defRPr>
            </a:lvl2pPr>
          </a:lstStyle>
          <a:p>
            <a:pPr marL="0" lvl="0" indent="0" algn="l" defTabSz="685800" rtl="0" eaLnBrk="1" latinLnBrk="0" hangingPunct="1">
              <a:lnSpc>
                <a:spcPts val="1425"/>
              </a:lnSpc>
              <a:spcBef>
                <a:spcPts val="0"/>
              </a:spcBef>
              <a:buFont typeface="Arial" panose="020B0604020202020204" pitchFamily="34" charset="0"/>
              <a:buNone/>
            </a:pPr>
            <a:r>
              <a:rPr lang="cs-CZ" dirty="0"/>
              <a:t>Box </a:t>
            </a:r>
            <a:r>
              <a:rPr lang="cs-CZ" dirty="0" err="1"/>
              <a:t>headline</a:t>
            </a:r>
            <a:r>
              <a:rPr lang="cs-CZ" dirty="0"/>
              <a:t>, </a:t>
            </a:r>
            <a:r>
              <a:rPr lang="cs-CZ" dirty="0" err="1"/>
              <a:t>three</a:t>
            </a:r>
            <a:r>
              <a:rPr lang="cs-CZ" dirty="0"/>
              <a:t> lines maximum</a:t>
            </a:r>
          </a:p>
          <a:p>
            <a:pPr marL="0" lvl="1" indent="0" algn="l" defTabSz="685800" rtl="0" eaLnBrk="1" latinLnBrk="0" hangingPunct="1">
              <a:lnSpc>
                <a:spcPts val="1200"/>
              </a:lnSpc>
              <a:spcBef>
                <a:spcPts val="450"/>
              </a:spcBef>
              <a:buFont typeface="Arial" panose="020B0604020202020204" pitchFamily="34" charset="0"/>
              <a:buNone/>
            </a:pPr>
            <a:r>
              <a:rPr lang="cs-CZ" dirty="0"/>
              <a:t>Quis et.</a:t>
            </a:r>
          </a:p>
        </p:txBody>
      </p:sp>
      <p:sp>
        <p:nvSpPr>
          <p:cNvPr id="24" name="Obdélník 23">
            <a:extLst>
              <a:ext uri="{FF2B5EF4-FFF2-40B4-BE49-F238E27FC236}">
                <a16:creationId xmlns:a16="http://schemas.microsoft.com/office/drawing/2014/main" id="{51CF3B16-B74F-4AEA-B3D3-5CCB4C3768D2}"/>
              </a:ext>
            </a:extLst>
          </p:cNvPr>
          <p:cNvSpPr/>
          <p:nvPr userDrawn="1"/>
        </p:nvSpPr>
        <p:spPr>
          <a:xfrm>
            <a:off x="471488" y="1902708"/>
            <a:ext cx="2047350" cy="1983903"/>
          </a:xfrm>
          <a:prstGeom prst="rect">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350"/>
          </a:p>
        </p:txBody>
      </p:sp>
      <p:sp>
        <p:nvSpPr>
          <p:cNvPr id="8" name="Zástupný text 7">
            <a:extLst>
              <a:ext uri="{FF2B5EF4-FFF2-40B4-BE49-F238E27FC236}">
                <a16:creationId xmlns:a16="http://schemas.microsoft.com/office/drawing/2014/main" id="{7CC61E75-4013-4198-A206-D7A194354955}"/>
              </a:ext>
            </a:extLst>
          </p:cNvPr>
          <p:cNvSpPr>
            <a:spLocks noGrp="1"/>
          </p:cNvSpPr>
          <p:nvPr>
            <p:ph type="body" sz="quarter" idx="15" hasCustomPrompt="1"/>
          </p:nvPr>
        </p:nvSpPr>
        <p:spPr>
          <a:xfrm>
            <a:off x="471488" y="1902707"/>
            <a:ext cx="2052637" cy="1966131"/>
          </a:xfrm>
        </p:spPr>
        <p:txBody>
          <a:bodyPr lIns="216000" tIns="180000"/>
          <a:lstStyle>
            <a:lvl1pPr marL="0" indent="0">
              <a:lnSpc>
                <a:spcPts val="1425"/>
              </a:lnSpc>
              <a:spcBef>
                <a:spcPts val="0"/>
              </a:spcBef>
              <a:buFont typeface="Arial" panose="020B0604020202020204" pitchFamily="34" charset="0"/>
              <a:buNone/>
              <a:defRPr sz="1125" b="1">
                <a:solidFill>
                  <a:schemeClr val="bg1"/>
                </a:solidFill>
                <a:latin typeface="Arial" panose="020B0604020202020204" pitchFamily="34" charset="0"/>
                <a:cs typeface="Arial" panose="020B0604020202020204" pitchFamily="34" charset="0"/>
              </a:defRPr>
            </a:lvl1pPr>
            <a:lvl2pPr marL="0" indent="0">
              <a:lnSpc>
                <a:spcPts val="1200"/>
              </a:lnSpc>
              <a:spcBef>
                <a:spcPts val="450"/>
              </a:spcBef>
              <a:buNone/>
              <a:defRPr lang="cs-CZ" sz="975" kern="1200" dirty="0">
                <a:solidFill>
                  <a:schemeClr val="bg1"/>
                </a:solidFill>
                <a:latin typeface="Arial" panose="020B0604020202020204" pitchFamily="34" charset="0"/>
                <a:ea typeface="+mn-ea"/>
                <a:cs typeface="Arial" panose="020B0604020202020204" pitchFamily="34" charset="0"/>
              </a:defRPr>
            </a:lvl2pPr>
          </a:lstStyle>
          <a:p>
            <a:pPr lvl="0"/>
            <a:r>
              <a:rPr lang="cs-CZ" dirty="0"/>
              <a:t>Box </a:t>
            </a:r>
            <a:r>
              <a:rPr lang="cs-CZ" dirty="0" err="1"/>
              <a:t>headline</a:t>
            </a:r>
            <a:r>
              <a:rPr lang="cs-CZ" dirty="0"/>
              <a:t>, </a:t>
            </a:r>
            <a:r>
              <a:rPr lang="cs-CZ" dirty="0" err="1"/>
              <a:t>three</a:t>
            </a:r>
            <a:r>
              <a:rPr lang="cs-CZ" dirty="0"/>
              <a:t> lines maximum</a:t>
            </a:r>
          </a:p>
          <a:p>
            <a:pPr marL="0" lvl="1" indent="0" algn="l" defTabSz="685800" rtl="0" eaLnBrk="1" latinLnBrk="0" hangingPunct="1">
              <a:lnSpc>
                <a:spcPts val="1200"/>
              </a:lnSpc>
              <a:spcBef>
                <a:spcPts val="450"/>
              </a:spcBef>
              <a:buFont typeface="Arial" panose="020B0604020202020204" pitchFamily="34" charset="0"/>
              <a:buNone/>
            </a:pPr>
            <a:r>
              <a:rPr lang="cs-CZ" dirty="0" err="1"/>
              <a:t>Quis</a:t>
            </a:r>
            <a:r>
              <a:rPr lang="cs-CZ" dirty="0"/>
              <a:t> et venimin numquam </a:t>
            </a:r>
            <a:r>
              <a:rPr lang="cs-CZ" dirty="0" err="1"/>
              <a:t>rera</a:t>
            </a:r>
            <a:r>
              <a:rPr lang="cs-CZ" dirty="0"/>
              <a:t> cus </a:t>
            </a:r>
            <a:r>
              <a:rPr lang="cs-CZ" dirty="0" err="1"/>
              <a:t>eliam</a:t>
            </a:r>
            <a:r>
              <a:rPr lang="cs-CZ" dirty="0"/>
              <a:t> et </a:t>
            </a:r>
            <a:r>
              <a:rPr lang="cs-CZ" dirty="0" err="1"/>
              <a:t>et</a:t>
            </a:r>
            <a:r>
              <a:rPr lang="cs-CZ" dirty="0"/>
              <a:t> </a:t>
            </a:r>
            <a:r>
              <a:rPr lang="cs-CZ" dirty="0" err="1"/>
              <a:t>volecusandit</a:t>
            </a:r>
            <a:r>
              <a:rPr lang="cs-CZ" dirty="0"/>
              <a:t>. </a:t>
            </a:r>
          </a:p>
        </p:txBody>
      </p:sp>
      <p:sp>
        <p:nvSpPr>
          <p:cNvPr id="29" name="Obdélník 28">
            <a:extLst>
              <a:ext uri="{FF2B5EF4-FFF2-40B4-BE49-F238E27FC236}">
                <a16:creationId xmlns:a16="http://schemas.microsoft.com/office/drawing/2014/main" id="{9D3BB99A-089D-417C-974B-D7231B9B1A32}"/>
              </a:ext>
            </a:extLst>
          </p:cNvPr>
          <p:cNvSpPr/>
          <p:nvPr userDrawn="1"/>
        </p:nvSpPr>
        <p:spPr>
          <a:xfrm>
            <a:off x="4569093" y="3894138"/>
            <a:ext cx="2049733" cy="1990239"/>
          </a:xfrm>
          <a:prstGeom prst="rect">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350"/>
          </a:p>
        </p:txBody>
      </p:sp>
      <p:sp>
        <p:nvSpPr>
          <p:cNvPr id="26" name="Obdélník 25">
            <a:extLst>
              <a:ext uri="{FF2B5EF4-FFF2-40B4-BE49-F238E27FC236}">
                <a16:creationId xmlns:a16="http://schemas.microsoft.com/office/drawing/2014/main" id="{9502FEA8-CF66-477A-91E3-D0BB57BD0FA1}"/>
              </a:ext>
            </a:extLst>
          </p:cNvPr>
          <p:cNvSpPr/>
          <p:nvPr userDrawn="1"/>
        </p:nvSpPr>
        <p:spPr>
          <a:xfrm>
            <a:off x="2515860" y="1902717"/>
            <a:ext cx="2073334" cy="1980825"/>
          </a:xfrm>
          <a:prstGeom prst="rect">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350"/>
          </a:p>
        </p:txBody>
      </p:sp>
      <p:sp>
        <p:nvSpPr>
          <p:cNvPr id="2" name="Nadpis 1">
            <a:extLst>
              <a:ext uri="{FF2B5EF4-FFF2-40B4-BE49-F238E27FC236}">
                <a16:creationId xmlns:a16="http://schemas.microsoft.com/office/drawing/2014/main" id="{1AFA0B27-6ED7-46DC-928E-66AD9466D867}"/>
              </a:ext>
            </a:extLst>
          </p:cNvPr>
          <p:cNvSpPr>
            <a:spLocks noGrp="1"/>
          </p:cNvSpPr>
          <p:nvPr>
            <p:ph type="title" hasCustomPrompt="1"/>
          </p:nvPr>
        </p:nvSpPr>
        <p:spPr>
          <a:xfrm>
            <a:off x="471487" y="668338"/>
            <a:ext cx="8045054" cy="488951"/>
          </a:xfrm>
        </p:spPr>
        <p:txBody>
          <a:bodyPr lIns="0" tIns="46800" anchor="t" anchorCtr="0">
            <a:normAutofit/>
          </a:bodyPr>
          <a:lstStyle>
            <a:lvl1pPr>
              <a:lnSpc>
                <a:spcPts val="2550"/>
              </a:lnSpc>
              <a:defRPr sz="2325" cap="all" baseline="0">
                <a:solidFill>
                  <a:schemeClr val="accent4"/>
                </a:solidFill>
                <a:latin typeface="Arial" panose="020B0604020202020204" pitchFamily="34" charset="0"/>
                <a:cs typeface="Arial" panose="020B0604020202020204" pitchFamily="34" charset="0"/>
              </a:defRPr>
            </a:lvl1pPr>
          </a:lstStyle>
          <a:p>
            <a:r>
              <a:rPr lang="cs-CZ" dirty="0" err="1"/>
              <a:t>One</a:t>
            </a:r>
            <a:r>
              <a:rPr lang="cs-CZ" dirty="0"/>
              <a:t> line </a:t>
            </a:r>
            <a:r>
              <a:rPr lang="cs-CZ" dirty="0" err="1"/>
              <a:t>headline</a:t>
            </a:r>
            <a:r>
              <a:rPr lang="cs-CZ" dirty="0"/>
              <a:t> , on </a:t>
            </a:r>
            <a:r>
              <a:rPr lang="cs-CZ" dirty="0" err="1"/>
              <a:t>the</a:t>
            </a:r>
            <a:r>
              <a:rPr lang="cs-CZ" dirty="0"/>
              <a:t> </a:t>
            </a:r>
            <a:r>
              <a:rPr lang="cs-CZ" dirty="0" err="1"/>
              <a:t>left</a:t>
            </a:r>
            <a:br>
              <a:rPr lang="cs-CZ" dirty="0"/>
            </a:br>
            <a:endParaRPr lang="en-GB" dirty="0"/>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p>
            <a:fld id="{AC30E85F-03A9-4DC3-A879-6F4150C88507}" type="slidenum">
              <a:rPr lang="en-GB" smtClean="0"/>
              <a:t>‹#›</a:t>
            </a:fld>
            <a:endParaRPr lang="en-GB" dirty="0"/>
          </a:p>
        </p:txBody>
      </p:sp>
      <p:sp>
        <p:nvSpPr>
          <p:cNvPr id="7" name="Zástupný symbol pro zápatí 6">
            <a:extLst>
              <a:ext uri="{FF2B5EF4-FFF2-40B4-BE49-F238E27FC236}">
                <a16:creationId xmlns:a16="http://schemas.microsoft.com/office/drawing/2014/main" id="{34927FF2-1DCA-48C4-8863-FD586676606B}"/>
              </a:ext>
            </a:extLst>
          </p:cNvPr>
          <p:cNvSpPr>
            <a:spLocks noGrp="1"/>
          </p:cNvSpPr>
          <p:nvPr>
            <p:ph type="ftr" sz="quarter" idx="13"/>
          </p:nvPr>
        </p:nvSpPr>
        <p:spPr/>
        <p:txBody>
          <a:bodyPr/>
          <a:lstStyle/>
          <a:p>
            <a:r>
              <a:rPr lang="cs-CZ" dirty="0"/>
              <a:t>Short </a:t>
            </a:r>
            <a:r>
              <a:rPr lang="cs-CZ" dirty="0" err="1"/>
              <a:t>name</a:t>
            </a:r>
            <a:r>
              <a:rPr lang="cs-CZ" dirty="0"/>
              <a:t> </a:t>
            </a:r>
            <a:r>
              <a:rPr lang="cs-CZ" dirty="0" err="1"/>
              <a:t>of</a:t>
            </a:r>
            <a:r>
              <a:rPr lang="cs-CZ" dirty="0"/>
              <a:t> </a:t>
            </a:r>
            <a:r>
              <a:rPr lang="cs-CZ" dirty="0" err="1"/>
              <a:t>the</a:t>
            </a:r>
            <a:r>
              <a:rPr lang="cs-CZ" dirty="0"/>
              <a:t> </a:t>
            </a:r>
            <a:r>
              <a:rPr lang="cs-CZ" dirty="0" err="1"/>
              <a:t>powerpoint</a:t>
            </a:r>
            <a:r>
              <a:rPr lang="cs-CZ" dirty="0"/>
              <a:t> </a:t>
            </a:r>
            <a:r>
              <a:rPr lang="cs-CZ" dirty="0" err="1"/>
              <a:t>presentation</a:t>
            </a:r>
            <a:r>
              <a:rPr lang="cs-CZ" dirty="0"/>
              <a:t>, maximum </a:t>
            </a:r>
            <a:r>
              <a:rPr lang="cs-CZ" dirty="0" err="1"/>
              <a:t>length</a:t>
            </a:r>
            <a:r>
              <a:rPr lang="cs-CZ" dirty="0"/>
              <a:t> </a:t>
            </a:r>
            <a:r>
              <a:rPr lang="cs-CZ" dirty="0" err="1"/>
              <a:t>two</a:t>
            </a:r>
            <a:r>
              <a:rPr lang="cs-CZ" dirty="0"/>
              <a:t> </a:t>
            </a:r>
            <a:r>
              <a:rPr lang="cs-CZ" dirty="0" err="1"/>
              <a:t>thirds</a:t>
            </a:r>
            <a:r>
              <a:rPr lang="cs-CZ" dirty="0"/>
              <a:t> </a:t>
            </a:r>
            <a:r>
              <a:rPr lang="cs-CZ" dirty="0" err="1"/>
              <a:t>of</a:t>
            </a:r>
            <a:r>
              <a:rPr lang="cs-CZ" dirty="0"/>
              <a:t> </a:t>
            </a:r>
            <a:r>
              <a:rPr lang="cs-CZ" dirty="0" err="1"/>
              <a:t>the</a:t>
            </a:r>
            <a:r>
              <a:rPr lang="cs-CZ" dirty="0"/>
              <a:t> </a:t>
            </a:r>
            <a:r>
              <a:rPr lang="cs-CZ" dirty="0" err="1"/>
              <a:t>page</a:t>
            </a:r>
            <a:endParaRPr lang="en-GB" dirty="0"/>
          </a:p>
        </p:txBody>
      </p:sp>
      <p:sp>
        <p:nvSpPr>
          <p:cNvPr id="14" name="Zástupný text 13">
            <a:extLst>
              <a:ext uri="{FF2B5EF4-FFF2-40B4-BE49-F238E27FC236}">
                <a16:creationId xmlns:a16="http://schemas.microsoft.com/office/drawing/2014/main" id="{336E2B4C-794D-4359-A422-A4619DB8BCF4}"/>
              </a:ext>
            </a:extLst>
          </p:cNvPr>
          <p:cNvSpPr>
            <a:spLocks noGrp="1"/>
          </p:cNvSpPr>
          <p:nvPr>
            <p:ph type="body" sz="quarter" idx="14" hasCustomPrompt="1"/>
          </p:nvPr>
        </p:nvSpPr>
        <p:spPr>
          <a:xfrm>
            <a:off x="8289890" y="0"/>
            <a:ext cx="854109" cy="668338"/>
          </a:xfrm>
        </p:spPr>
        <p:txBody>
          <a:bodyPr tIns="432000" anchor="ctr" anchorCtr="0"/>
          <a:lstStyle>
            <a:lvl1pPr marL="0" indent="0">
              <a:buNone/>
              <a:defRPr sz="1125">
                <a:solidFill>
                  <a:schemeClr val="accent2"/>
                </a:solidFill>
                <a:latin typeface="Arial" panose="020B0604020202020204" pitchFamily="34" charset="0"/>
                <a:cs typeface="Arial" panose="020B0604020202020204" pitchFamily="34" charset="0"/>
              </a:defRPr>
            </a:lvl1pPr>
          </a:lstStyle>
          <a:p>
            <a:pPr lvl="0"/>
            <a:r>
              <a:rPr lang="cs-CZ" dirty="0"/>
              <a:t>Chapter 1</a:t>
            </a:r>
          </a:p>
          <a:p>
            <a:pPr lvl="1"/>
            <a:endParaRPr lang="en-GB" dirty="0"/>
          </a:p>
        </p:txBody>
      </p:sp>
      <p:sp>
        <p:nvSpPr>
          <p:cNvPr id="18" name="Zástupný text 17">
            <a:extLst>
              <a:ext uri="{FF2B5EF4-FFF2-40B4-BE49-F238E27FC236}">
                <a16:creationId xmlns:a16="http://schemas.microsoft.com/office/drawing/2014/main" id="{BDE64DB8-AD58-46E0-9CFC-4FE9B6980E0E}"/>
              </a:ext>
            </a:extLst>
          </p:cNvPr>
          <p:cNvSpPr>
            <a:spLocks noGrp="1"/>
          </p:cNvSpPr>
          <p:nvPr>
            <p:ph type="body" sz="quarter" idx="18" hasCustomPrompt="1"/>
          </p:nvPr>
        </p:nvSpPr>
        <p:spPr>
          <a:xfrm>
            <a:off x="4572000" y="3891856"/>
            <a:ext cx="2047351" cy="1984274"/>
          </a:xfrm>
        </p:spPr>
        <p:txBody>
          <a:bodyPr lIns="216000" tIns="180000"/>
          <a:lstStyle>
            <a:lvl1pPr marL="0" indent="0">
              <a:buFont typeface="Arial" panose="020B0604020202020204" pitchFamily="34" charset="0"/>
              <a:buNone/>
              <a:defRPr lang="cs-CZ" sz="1125" b="1" kern="1200" dirty="0">
                <a:solidFill>
                  <a:schemeClr val="accent3"/>
                </a:solidFill>
                <a:latin typeface="Arial" panose="020B0604020202020204" pitchFamily="34" charset="0"/>
                <a:ea typeface="+mn-ea"/>
                <a:cs typeface="Arial" panose="020B0604020202020204" pitchFamily="34" charset="0"/>
              </a:defRPr>
            </a:lvl1pPr>
            <a:lvl2pPr marL="0" indent="0">
              <a:spcBef>
                <a:spcPts val="450"/>
              </a:spcBef>
              <a:buNone/>
              <a:defRPr lang="cs-CZ" sz="975" kern="1200" dirty="0">
                <a:solidFill>
                  <a:schemeClr val="accent3"/>
                </a:solidFill>
                <a:latin typeface="Arial" panose="020B0604020202020204" pitchFamily="34" charset="0"/>
                <a:ea typeface="+mn-ea"/>
                <a:cs typeface="Arial" panose="020B0604020202020204" pitchFamily="34" charset="0"/>
              </a:defRPr>
            </a:lvl2pPr>
          </a:lstStyle>
          <a:p>
            <a:pPr marL="0" lvl="0" indent="0" algn="l" defTabSz="685800" rtl="0" eaLnBrk="1" latinLnBrk="0" hangingPunct="1">
              <a:lnSpc>
                <a:spcPts val="1425"/>
              </a:lnSpc>
              <a:spcBef>
                <a:spcPts val="0"/>
              </a:spcBef>
              <a:buFont typeface="Arial" panose="020B0604020202020204" pitchFamily="34" charset="0"/>
              <a:buNone/>
            </a:pPr>
            <a:r>
              <a:rPr lang="cs-CZ" dirty="0"/>
              <a:t>Box </a:t>
            </a:r>
            <a:r>
              <a:rPr lang="cs-CZ" dirty="0" err="1"/>
              <a:t>headline</a:t>
            </a:r>
            <a:r>
              <a:rPr lang="cs-CZ" dirty="0"/>
              <a:t>, </a:t>
            </a:r>
            <a:r>
              <a:rPr lang="cs-CZ" dirty="0" err="1"/>
              <a:t>three</a:t>
            </a:r>
            <a:r>
              <a:rPr lang="cs-CZ" dirty="0"/>
              <a:t> lines maximum</a:t>
            </a:r>
          </a:p>
          <a:p>
            <a:pPr marL="0" lvl="1" indent="0" algn="l" defTabSz="685800" rtl="0" eaLnBrk="1" latinLnBrk="0" hangingPunct="1">
              <a:lnSpc>
                <a:spcPts val="1200"/>
              </a:lnSpc>
              <a:spcBef>
                <a:spcPts val="450"/>
              </a:spcBef>
              <a:buFont typeface="Arial" panose="020B0604020202020204" pitchFamily="34" charset="0"/>
              <a:buNone/>
            </a:pPr>
            <a:r>
              <a:rPr lang="cs-CZ" dirty="0" err="1"/>
              <a:t>Quis</a:t>
            </a:r>
            <a:r>
              <a:rPr lang="cs-CZ" dirty="0"/>
              <a:t> et </a:t>
            </a:r>
            <a:r>
              <a:rPr lang="cs-CZ" dirty="0" err="1"/>
              <a:t>venim</a:t>
            </a:r>
            <a:r>
              <a:rPr lang="cs-CZ" dirty="0"/>
              <a:t> .</a:t>
            </a:r>
          </a:p>
        </p:txBody>
      </p:sp>
      <p:sp>
        <p:nvSpPr>
          <p:cNvPr id="6" name="Zástupný text 5">
            <a:extLst>
              <a:ext uri="{FF2B5EF4-FFF2-40B4-BE49-F238E27FC236}">
                <a16:creationId xmlns:a16="http://schemas.microsoft.com/office/drawing/2014/main" id="{69D0FD78-6212-48D6-9CF3-6491743ABA52}"/>
              </a:ext>
            </a:extLst>
          </p:cNvPr>
          <p:cNvSpPr>
            <a:spLocks noGrp="1"/>
          </p:cNvSpPr>
          <p:nvPr>
            <p:ph type="body" sz="quarter" idx="19" hasCustomPrompt="1"/>
          </p:nvPr>
        </p:nvSpPr>
        <p:spPr>
          <a:xfrm>
            <a:off x="2524125" y="1902715"/>
            <a:ext cx="2053829" cy="1980825"/>
          </a:xfrm>
        </p:spPr>
        <p:txBody>
          <a:bodyPr lIns="216000" tIns="180000"/>
          <a:lstStyle>
            <a:lvl1pPr marL="0" indent="0">
              <a:buNone/>
              <a:defRPr lang="cs-CZ" sz="1125" b="1" kern="1200" dirty="0">
                <a:solidFill>
                  <a:schemeClr val="accent3"/>
                </a:solidFill>
                <a:latin typeface="Arial" panose="020B0604020202020204" pitchFamily="34" charset="0"/>
                <a:ea typeface="+mn-ea"/>
                <a:cs typeface="Arial" panose="020B0604020202020204" pitchFamily="34" charset="0"/>
              </a:defRPr>
            </a:lvl1pPr>
            <a:lvl2pPr marL="214313" indent="-214313">
              <a:spcBef>
                <a:spcPts val="450"/>
              </a:spcBef>
              <a:buNone/>
              <a:defRPr lang="cs-CZ" sz="975" kern="1200" dirty="0">
                <a:solidFill>
                  <a:schemeClr val="accent3"/>
                </a:solidFill>
                <a:latin typeface="Arial" panose="020B0604020202020204" pitchFamily="34" charset="0"/>
                <a:ea typeface="+mn-ea"/>
                <a:cs typeface="Arial" panose="020B0604020202020204" pitchFamily="34" charset="0"/>
              </a:defRPr>
            </a:lvl2pPr>
          </a:lstStyle>
          <a:p>
            <a:pPr marL="0" lvl="0" indent="0" algn="l" defTabSz="685800" rtl="0" eaLnBrk="1" latinLnBrk="0" hangingPunct="1">
              <a:lnSpc>
                <a:spcPts val="1425"/>
              </a:lnSpc>
              <a:spcBef>
                <a:spcPts val="0"/>
              </a:spcBef>
              <a:buFont typeface="Arial" panose="020B0604020202020204" pitchFamily="34" charset="0"/>
              <a:buNone/>
            </a:pPr>
            <a:r>
              <a:rPr lang="cs-CZ" dirty="0"/>
              <a:t>Box </a:t>
            </a:r>
            <a:r>
              <a:rPr lang="cs-CZ" dirty="0" err="1"/>
              <a:t>headline</a:t>
            </a:r>
            <a:r>
              <a:rPr lang="cs-CZ" dirty="0"/>
              <a:t>, </a:t>
            </a:r>
            <a:r>
              <a:rPr lang="cs-CZ" dirty="0" err="1"/>
              <a:t>three</a:t>
            </a:r>
            <a:r>
              <a:rPr lang="cs-CZ" dirty="0"/>
              <a:t> lines maximum</a:t>
            </a:r>
          </a:p>
          <a:p>
            <a:pPr marL="0" lvl="1" indent="0" algn="l" defTabSz="685800" rtl="0" eaLnBrk="1" latinLnBrk="0" hangingPunct="1">
              <a:lnSpc>
                <a:spcPts val="1200"/>
              </a:lnSpc>
              <a:spcBef>
                <a:spcPts val="450"/>
              </a:spcBef>
              <a:buFont typeface="Arial" panose="020B0604020202020204" pitchFamily="34" charset="0"/>
              <a:buNone/>
            </a:pPr>
            <a:r>
              <a:rPr lang="cs-CZ" dirty="0"/>
              <a:t>Quis et </a:t>
            </a:r>
            <a:r>
              <a:rPr lang="cs-CZ" dirty="0" err="1"/>
              <a:t>venim</a:t>
            </a:r>
            <a:endParaRPr lang="cs-CZ" dirty="0"/>
          </a:p>
        </p:txBody>
      </p:sp>
      <p:sp>
        <p:nvSpPr>
          <p:cNvPr id="17" name="Zástupný symbol obrázku 16">
            <a:extLst>
              <a:ext uri="{FF2B5EF4-FFF2-40B4-BE49-F238E27FC236}">
                <a16:creationId xmlns:a16="http://schemas.microsoft.com/office/drawing/2014/main" id="{755562F9-843E-40D0-90A3-4619B538F645}"/>
              </a:ext>
            </a:extLst>
          </p:cNvPr>
          <p:cNvSpPr>
            <a:spLocks noGrp="1"/>
          </p:cNvSpPr>
          <p:nvPr>
            <p:ph type="pic" sz="quarter" idx="21" hasCustomPrompt="1"/>
          </p:nvPr>
        </p:nvSpPr>
        <p:spPr>
          <a:xfrm>
            <a:off x="483394" y="3886610"/>
            <a:ext cx="2043569" cy="1997766"/>
          </a:xfrm>
        </p:spPr>
        <p:txBody>
          <a:bodyPr/>
          <a:lstStyle>
            <a:lvl1pPr>
              <a:defRPr/>
            </a:lvl1pPr>
          </a:lstStyle>
          <a:p>
            <a:r>
              <a:rPr lang="cs-CZ" dirty="0" err="1"/>
              <a:t>Click</a:t>
            </a:r>
            <a:r>
              <a:rPr lang="cs-CZ" dirty="0"/>
              <a:t> to </a:t>
            </a:r>
            <a:r>
              <a:rPr lang="cs-CZ" dirty="0" err="1"/>
              <a:t>add</a:t>
            </a:r>
            <a:r>
              <a:rPr lang="cs-CZ" dirty="0"/>
              <a:t> a </a:t>
            </a:r>
            <a:r>
              <a:rPr lang="cs-CZ" dirty="0" err="1"/>
              <a:t>picture</a:t>
            </a:r>
            <a:endParaRPr lang="en-GB" dirty="0"/>
          </a:p>
        </p:txBody>
      </p:sp>
      <p:sp>
        <p:nvSpPr>
          <p:cNvPr id="23" name="Zástupný symbol obrázku 22">
            <a:extLst>
              <a:ext uri="{FF2B5EF4-FFF2-40B4-BE49-F238E27FC236}">
                <a16:creationId xmlns:a16="http://schemas.microsoft.com/office/drawing/2014/main" id="{6F247271-DB1B-4FAA-BC43-405DB74F86D0}"/>
              </a:ext>
            </a:extLst>
          </p:cNvPr>
          <p:cNvSpPr>
            <a:spLocks noGrp="1"/>
          </p:cNvSpPr>
          <p:nvPr>
            <p:ph type="pic" sz="quarter" idx="22" hasCustomPrompt="1"/>
          </p:nvPr>
        </p:nvSpPr>
        <p:spPr>
          <a:xfrm>
            <a:off x="4574381" y="1902706"/>
            <a:ext cx="2047350" cy="1980825"/>
          </a:xfrm>
        </p:spPr>
        <p:txBody>
          <a:bodyPr/>
          <a:lstStyle>
            <a:lvl1pPr>
              <a:defRPr/>
            </a:lvl1pPr>
          </a:lstStyle>
          <a:p>
            <a:r>
              <a:rPr lang="cs-CZ" dirty="0" err="1"/>
              <a:t>Click</a:t>
            </a:r>
            <a:r>
              <a:rPr lang="cs-CZ" dirty="0"/>
              <a:t> to </a:t>
            </a:r>
            <a:r>
              <a:rPr lang="cs-CZ" dirty="0" err="1"/>
              <a:t>add</a:t>
            </a:r>
            <a:r>
              <a:rPr lang="cs-CZ" dirty="0"/>
              <a:t> a </a:t>
            </a:r>
            <a:r>
              <a:rPr lang="cs-CZ" dirty="0" err="1"/>
              <a:t>picture</a:t>
            </a:r>
            <a:endParaRPr lang="en-GB" dirty="0"/>
          </a:p>
        </p:txBody>
      </p:sp>
    </p:spTree>
    <p:extLst>
      <p:ext uri="{BB962C8B-B14F-4D97-AF65-F5344CB8AC3E}">
        <p14:creationId xmlns:p14="http://schemas.microsoft.com/office/powerpoint/2010/main" val="19048532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hapterSummary">
    <p:spTree>
      <p:nvGrpSpPr>
        <p:cNvPr id="1" name=""/>
        <p:cNvGrpSpPr/>
        <p:nvPr/>
      </p:nvGrpSpPr>
      <p:grpSpPr>
        <a:xfrm>
          <a:off x="0" y="0"/>
          <a:ext cx="0" cy="0"/>
          <a:chOff x="0" y="0"/>
          <a:chExt cx="0" cy="0"/>
        </a:xfrm>
      </p:grpSpPr>
      <p:pic>
        <p:nvPicPr>
          <p:cNvPr id="10" name="Grafický objekt 9">
            <a:extLst>
              <a:ext uri="{FF2B5EF4-FFF2-40B4-BE49-F238E27FC236}">
                <a16:creationId xmlns:a16="http://schemas.microsoft.com/office/drawing/2014/main" id="{13993ED7-F609-41EC-996E-7BF0DAF3E4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12700"/>
            <a:ext cx="9144001" cy="6858001"/>
          </a:xfrm>
          <a:prstGeom prst="rect">
            <a:avLst/>
          </a:prstGeom>
        </p:spPr>
      </p:pic>
      <p:sp>
        <p:nvSpPr>
          <p:cNvPr id="5" name="Zástupný symbol pro číslo snímku 4">
            <a:extLst>
              <a:ext uri="{FF2B5EF4-FFF2-40B4-BE49-F238E27FC236}">
                <a16:creationId xmlns:a16="http://schemas.microsoft.com/office/drawing/2014/main" id="{7425CB23-83F8-4E92-BCE7-5943D3DA4CB4}"/>
              </a:ext>
            </a:extLst>
          </p:cNvPr>
          <p:cNvSpPr>
            <a:spLocks noGrp="1"/>
          </p:cNvSpPr>
          <p:nvPr>
            <p:ph type="sldNum" sz="quarter" idx="12"/>
          </p:nvPr>
        </p:nvSpPr>
        <p:spPr/>
        <p:txBody>
          <a:bodyPr/>
          <a:lstStyle/>
          <a:p>
            <a:fld id="{AC30E85F-03A9-4DC3-A879-6F4150C88507}" type="slidenum">
              <a:rPr lang="en-GB" smtClean="0"/>
              <a:t>‹#›</a:t>
            </a:fld>
            <a:endParaRPr lang="en-GB" dirty="0"/>
          </a:p>
        </p:txBody>
      </p:sp>
      <p:sp>
        <p:nvSpPr>
          <p:cNvPr id="8" name="Nadpis 1">
            <a:extLst>
              <a:ext uri="{FF2B5EF4-FFF2-40B4-BE49-F238E27FC236}">
                <a16:creationId xmlns:a16="http://schemas.microsoft.com/office/drawing/2014/main" id="{8F8AA3EE-05A3-45B3-B7EA-9A4E5EDC389D}"/>
              </a:ext>
            </a:extLst>
          </p:cNvPr>
          <p:cNvSpPr>
            <a:spLocks noGrp="1"/>
          </p:cNvSpPr>
          <p:nvPr>
            <p:ph type="title" hasCustomPrompt="1"/>
          </p:nvPr>
        </p:nvSpPr>
        <p:spPr>
          <a:xfrm>
            <a:off x="4240" y="12700"/>
            <a:ext cx="4103025" cy="1621694"/>
          </a:xfrm>
        </p:spPr>
        <p:txBody>
          <a:bodyPr lIns="648000" tIns="46800" anchor="ctr" anchorCtr="0">
            <a:normAutofit/>
          </a:bodyPr>
          <a:lstStyle>
            <a:lvl1pPr>
              <a:lnSpc>
                <a:spcPts val="2550"/>
              </a:lnSpc>
              <a:defRPr sz="2475" cap="all" baseline="0">
                <a:solidFill>
                  <a:schemeClr val="bg1"/>
                </a:solidFill>
                <a:latin typeface="Arial" panose="020B0604020202020204" pitchFamily="34" charset="0"/>
                <a:cs typeface="Arial" panose="020B0604020202020204" pitchFamily="34" charset="0"/>
              </a:defRPr>
            </a:lvl1pPr>
          </a:lstStyle>
          <a:p>
            <a:r>
              <a:rPr lang="cs-CZ" dirty="0" err="1"/>
              <a:t>Summary</a:t>
            </a:r>
            <a:endParaRPr lang="en-GB" dirty="0"/>
          </a:p>
        </p:txBody>
      </p:sp>
      <p:sp>
        <p:nvSpPr>
          <p:cNvPr id="6" name="Zástupný symbol pro zápatí 5">
            <a:extLst>
              <a:ext uri="{FF2B5EF4-FFF2-40B4-BE49-F238E27FC236}">
                <a16:creationId xmlns:a16="http://schemas.microsoft.com/office/drawing/2014/main" id="{2923DC19-25F5-4686-989C-3F0A51A96894}"/>
              </a:ext>
            </a:extLst>
          </p:cNvPr>
          <p:cNvSpPr>
            <a:spLocks noGrp="1"/>
          </p:cNvSpPr>
          <p:nvPr>
            <p:ph type="ftr" sz="quarter" idx="13"/>
          </p:nvPr>
        </p:nvSpPr>
        <p:spPr/>
        <p:txBody>
          <a:bodyPr/>
          <a:lstStyle/>
          <a:p>
            <a:r>
              <a:rPr lang="cs-CZ" dirty="0"/>
              <a:t>Short </a:t>
            </a:r>
            <a:r>
              <a:rPr lang="cs-CZ" dirty="0" err="1"/>
              <a:t>name</a:t>
            </a:r>
            <a:r>
              <a:rPr lang="cs-CZ" dirty="0"/>
              <a:t> </a:t>
            </a:r>
            <a:r>
              <a:rPr lang="cs-CZ" dirty="0" err="1"/>
              <a:t>of</a:t>
            </a:r>
            <a:r>
              <a:rPr lang="cs-CZ" dirty="0"/>
              <a:t> </a:t>
            </a:r>
            <a:r>
              <a:rPr lang="cs-CZ" dirty="0" err="1"/>
              <a:t>the</a:t>
            </a:r>
            <a:r>
              <a:rPr lang="cs-CZ" dirty="0"/>
              <a:t> </a:t>
            </a:r>
            <a:r>
              <a:rPr lang="cs-CZ" dirty="0" err="1"/>
              <a:t>powerpoint</a:t>
            </a:r>
            <a:r>
              <a:rPr lang="cs-CZ" dirty="0"/>
              <a:t> </a:t>
            </a:r>
            <a:r>
              <a:rPr lang="cs-CZ" dirty="0" err="1"/>
              <a:t>presentation</a:t>
            </a:r>
            <a:r>
              <a:rPr lang="cs-CZ" dirty="0"/>
              <a:t>, maximum </a:t>
            </a:r>
            <a:r>
              <a:rPr lang="cs-CZ" dirty="0" err="1"/>
              <a:t>length</a:t>
            </a:r>
            <a:r>
              <a:rPr lang="cs-CZ" dirty="0"/>
              <a:t> </a:t>
            </a:r>
            <a:r>
              <a:rPr lang="cs-CZ" dirty="0" err="1"/>
              <a:t>two</a:t>
            </a:r>
            <a:r>
              <a:rPr lang="cs-CZ" dirty="0"/>
              <a:t> </a:t>
            </a:r>
            <a:r>
              <a:rPr lang="cs-CZ" dirty="0" err="1"/>
              <a:t>thirds</a:t>
            </a:r>
            <a:r>
              <a:rPr lang="cs-CZ" dirty="0"/>
              <a:t> </a:t>
            </a:r>
            <a:r>
              <a:rPr lang="cs-CZ" dirty="0" err="1"/>
              <a:t>of</a:t>
            </a:r>
            <a:r>
              <a:rPr lang="cs-CZ" dirty="0"/>
              <a:t> </a:t>
            </a:r>
            <a:r>
              <a:rPr lang="cs-CZ" dirty="0" err="1"/>
              <a:t>the</a:t>
            </a:r>
            <a:r>
              <a:rPr lang="cs-CZ" dirty="0"/>
              <a:t> </a:t>
            </a:r>
            <a:r>
              <a:rPr lang="cs-CZ" dirty="0" err="1"/>
              <a:t>page</a:t>
            </a:r>
            <a:endParaRPr lang="en-GB" dirty="0"/>
          </a:p>
        </p:txBody>
      </p:sp>
      <p:sp>
        <p:nvSpPr>
          <p:cNvPr id="11" name="Zástupný text 10">
            <a:extLst>
              <a:ext uri="{FF2B5EF4-FFF2-40B4-BE49-F238E27FC236}">
                <a16:creationId xmlns:a16="http://schemas.microsoft.com/office/drawing/2014/main" id="{0CD39967-9CDA-455D-A561-729E6543E240}"/>
              </a:ext>
            </a:extLst>
          </p:cNvPr>
          <p:cNvSpPr>
            <a:spLocks noGrp="1"/>
          </p:cNvSpPr>
          <p:nvPr>
            <p:ph type="body" sz="quarter" idx="14" hasCustomPrompt="1"/>
          </p:nvPr>
        </p:nvSpPr>
        <p:spPr>
          <a:xfrm>
            <a:off x="0" y="1939332"/>
            <a:ext cx="8056266" cy="4404318"/>
          </a:xfrm>
        </p:spPr>
        <p:txBody>
          <a:bodyPr lIns="648000" tIns="180000" rIns="0">
            <a:noAutofit/>
          </a:bodyPr>
          <a:lstStyle>
            <a:lvl1pPr marL="0" indent="0">
              <a:lnSpc>
                <a:spcPts val="1800"/>
              </a:lnSpc>
              <a:spcBef>
                <a:spcPts val="0"/>
              </a:spcBef>
              <a:buNone/>
              <a:defRPr sz="1500">
                <a:solidFill>
                  <a:schemeClr val="accent3"/>
                </a:solidFill>
                <a:latin typeface="Arial" panose="020B0604020202020204" pitchFamily="34" charset="0"/>
                <a:cs typeface="Arial" panose="020B0604020202020204" pitchFamily="34" charset="0"/>
              </a:defRPr>
            </a:lvl1pPr>
          </a:lstStyle>
          <a:p>
            <a:pPr lvl="0"/>
            <a:r>
              <a:rPr lang="cs-CZ" dirty="0" err="1"/>
              <a:t>Summary</a:t>
            </a:r>
            <a:r>
              <a:rPr lang="cs-CZ" dirty="0"/>
              <a:t> </a:t>
            </a:r>
            <a:r>
              <a:rPr lang="cs-CZ" dirty="0" err="1"/>
              <a:t>of</a:t>
            </a:r>
            <a:r>
              <a:rPr lang="cs-CZ" dirty="0"/>
              <a:t> </a:t>
            </a:r>
            <a:r>
              <a:rPr lang="cs-CZ" dirty="0" err="1"/>
              <a:t>the</a:t>
            </a:r>
            <a:r>
              <a:rPr lang="cs-CZ" dirty="0"/>
              <a:t> chapter, on </a:t>
            </a:r>
            <a:r>
              <a:rPr lang="cs-CZ" dirty="0" err="1"/>
              <a:t>the</a:t>
            </a:r>
            <a:r>
              <a:rPr lang="cs-CZ" dirty="0"/>
              <a:t> </a:t>
            </a:r>
            <a:r>
              <a:rPr lang="cs-CZ" dirty="0" err="1"/>
              <a:t>left</a:t>
            </a:r>
            <a:r>
              <a:rPr lang="cs-CZ" dirty="0"/>
              <a:t>, no </a:t>
            </a:r>
            <a:r>
              <a:rPr lang="cs-CZ" dirty="0" err="1"/>
              <a:t>hyphenation</a:t>
            </a:r>
            <a:r>
              <a:rPr lang="cs-CZ" dirty="0"/>
              <a:t>. Pa </a:t>
            </a:r>
            <a:r>
              <a:rPr lang="cs-CZ" dirty="0" err="1"/>
              <a:t>perspe</a:t>
            </a:r>
            <a:r>
              <a:rPr lang="cs-CZ" dirty="0"/>
              <a:t> </a:t>
            </a:r>
            <a:r>
              <a:rPr lang="cs-CZ" dirty="0" err="1"/>
              <a:t>ducient</a:t>
            </a:r>
            <a:r>
              <a:rPr lang="cs-CZ" dirty="0"/>
              <a:t> </a:t>
            </a:r>
            <a:r>
              <a:rPr lang="cs-CZ" dirty="0" err="1"/>
              <a:t>repuda</a:t>
            </a:r>
            <a:r>
              <a:rPr lang="cs-CZ" dirty="0"/>
              <a:t> </a:t>
            </a:r>
            <a:r>
              <a:rPr lang="cs-CZ" dirty="0" err="1"/>
              <a:t>commoloria</a:t>
            </a:r>
            <a:r>
              <a:rPr lang="cs-CZ" dirty="0"/>
              <a:t> aut mi, </a:t>
            </a:r>
            <a:r>
              <a:rPr lang="cs-CZ" dirty="0" err="1"/>
              <a:t>sequat.Nobis</a:t>
            </a:r>
            <a:r>
              <a:rPr lang="cs-CZ" dirty="0"/>
              <a:t> et </a:t>
            </a:r>
            <a:r>
              <a:rPr lang="cs-CZ" dirty="0" err="1"/>
              <a:t>por</a:t>
            </a:r>
            <a:r>
              <a:rPr lang="cs-CZ" dirty="0"/>
              <a:t> </a:t>
            </a:r>
            <a:r>
              <a:rPr lang="cs-CZ" dirty="0" err="1"/>
              <a:t>moluptae</a:t>
            </a:r>
            <a:r>
              <a:rPr lang="cs-CZ" dirty="0"/>
              <a:t>. </a:t>
            </a:r>
            <a:r>
              <a:rPr lang="cs-CZ" dirty="0" err="1"/>
              <a:t>Lorehenia</a:t>
            </a:r>
            <a:r>
              <a:rPr lang="cs-CZ" dirty="0"/>
              <a:t> </a:t>
            </a:r>
            <a:r>
              <a:rPr lang="cs-CZ" dirty="0" err="1"/>
              <a:t>doluptam</a:t>
            </a:r>
            <a:r>
              <a:rPr lang="cs-CZ" dirty="0"/>
              <a:t> et </a:t>
            </a:r>
            <a:r>
              <a:rPr lang="cs-CZ" dirty="0" err="1"/>
              <a:t>ut</a:t>
            </a:r>
            <a:r>
              <a:rPr lang="cs-CZ" dirty="0"/>
              <a:t> </a:t>
            </a:r>
            <a:r>
              <a:rPr lang="cs-CZ" dirty="0" err="1"/>
              <a:t>que</a:t>
            </a:r>
            <a:r>
              <a:rPr lang="cs-CZ" dirty="0"/>
              <a:t> lis id </a:t>
            </a:r>
            <a:r>
              <a:rPr lang="cs-CZ" dirty="0" err="1"/>
              <a:t>expereptum</a:t>
            </a:r>
            <a:r>
              <a:rPr lang="cs-CZ" dirty="0"/>
              <a:t> </a:t>
            </a:r>
            <a:r>
              <a:rPr lang="cs-CZ" dirty="0" err="1"/>
              <a:t>volore</a:t>
            </a:r>
            <a:r>
              <a:rPr lang="cs-CZ" dirty="0"/>
              <a:t>, </a:t>
            </a:r>
            <a:r>
              <a:rPr lang="cs-CZ" dirty="0" err="1"/>
              <a:t>il</a:t>
            </a:r>
            <a:r>
              <a:rPr lang="cs-CZ" dirty="0"/>
              <a:t> </a:t>
            </a:r>
            <a:r>
              <a:rPr lang="cs-CZ" dirty="0" err="1"/>
              <a:t>illam</a:t>
            </a:r>
            <a:r>
              <a:rPr lang="cs-CZ" dirty="0"/>
              <a:t> lam </a:t>
            </a:r>
            <a:r>
              <a:rPr lang="cs-CZ" dirty="0" err="1"/>
              <a:t>facest</a:t>
            </a:r>
            <a:r>
              <a:rPr lang="cs-CZ" dirty="0"/>
              <a:t>. </a:t>
            </a:r>
            <a:r>
              <a:rPr lang="cs-CZ" dirty="0" err="1"/>
              <a:t>Igenisquid</a:t>
            </a:r>
            <a:r>
              <a:rPr lang="cs-CZ" dirty="0"/>
              <a:t> </a:t>
            </a:r>
            <a:r>
              <a:rPr lang="cs-CZ" dirty="0" err="1"/>
              <a:t>ut</a:t>
            </a:r>
            <a:r>
              <a:rPr lang="cs-CZ" dirty="0"/>
              <a:t> </a:t>
            </a:r>
            <a:r>
              <a:rPr lang="cs-CZ" dirty="0" err="1"/>
              <a:t>litatibus</a:t>
            </a:r>
            <a:r>
              <a:rPr lang="cs-CZ" dirty="0"/>
              <a:t> </a:t>
            </a:r>
            <a:r>
              <a:rPr lang="cs-CZ" dirty="0" err="1"/>
              <a:t>nem</a:t>
            </a:r>
            <a:r>
              <a:rPr lang="cs-CZ" dirty="0"/>
              <a:t>. </a:t>
            </a:r>
            <a:r>
              <a:rPr lang="cs-CZ" dirty="0" err="1"/>
              <a:t>Ceperia</a:t>
            </a:r>
            <a:r>
              <a:rPr lang="cs-CZ" dirty="0"/>
              <a:t> </a:t>
            </a:r>
            <a:r>
              <a:rPr lang="cs-CZ" dirty="0" err="1"/>
              <a:t>tempere</a:t>
            </a:r>
            <a:r>
              <a:rPr lang="cs-CZ" dirty="0"/>
              <a:t> </a:t>
            </a:r>
            <a:r>
              <a:rPr lang="cs-CZ" dirty="0" err="1"/>
              <a:t>rfernatum</a:t>
            </a:r>
            <a:r>
              <a:rPr lang="cs-CZ" dirty="0"/>
              <a:t> fuga. Nam hit </a:t>
            </a:r>
            <a:r>
              <a:rPr lang="cs-CZ" dirty="0" err="1"/>
              <a:t>vollorunt</a:t>
            </a:r>
            <a:r>
              <a:rPr lang="cs-CZ" dirty="0"/>
              <a:t> </a:t>
            </a:r>
            <a:r>
              <a:rPr lang="cs-CZ" dirty="0" err="1"/>
              <a:t>facessit</a:t>
            </a:r>
            <a:r>
              <a:rPr lang="cs-CZ" dirty="0"/>
              <a:t>.</a:t>
            </a:r>
          </a:p>
        </p:txBody>
      </p:sp>
    </p:spTree>
    <p:extLst>
      <p:ext uri="{BB962C8B-B14F-4D97-AF65-F5344CB8AC3E}">
        <p14:creationId xmlns:p14="http://schemas.microsoft.com/office/powerpoint/2010/main" val="22989781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obj" preserve="1">
  <p:cSld name="Chapter Summary2">
    <p:spTree>
      <p:nvGrpSpPr>
        <p:cNvPr id="1" name=""/>
        <p:cNvGrpSpPr/>
        <p:nvPr/>
      </p:nvGrpSpPr>
      <p:grpSpPr>
        <a:xfrm>
          <a:off x="0" y="0"/>
          <a:ext cx="0" cy="0"/>
          <a:chOff x="0" y="0"/>
          <a:chExt cx="0" cy="0"/>
        </a:xfrm>
      </p:grpSpPr>
      <p:pic>
        <p:nvPicPr>
          <p:cNvPr id="12" name="Grafický objekt 11">
            <a:extLst>
              <a:ext uri="{FF2B5EF4-FFF2-40B4-BE49-F238E27FC236}">
                <a16:creationId xmlns:a16="http://schemas.microsoft.com/office/drawing/2014/main" id="{8C434BBD-7AF8-40D5-AB51-EEA0799AABC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12700"/>
            <a:ext cx="9144001" cy="6858001"/>
          </a:xfrm>
          <a:prstGeom prst="rect">
            <a:avLst/>
          </a:prstGeom>
        </p:spPr>
      </p:pic>
      <p:sp>
        <p:nvSpPr>
          <p:cNvPr id="6" name="Zástupný symbol pro číslo snímku 5">
            <a:extLst>
              <a:ext uri="{FF2B5EF4-FFF2-40B4-BE49-F238E27FC236}">
                <a16:creationId xmlns:a16="http://schemas.microsoft.com/office/drawing/2014/main" id="{4353E62B-0529-488E-8E97-A92D3D0F3B29}"/>
              </a:ext>
            </a:extLst>
          </p:cNvPr>
          <p:cNvSpPr>
            <a:spLocks noGrp="1"/>
          </p:cNvSpPr>
          <p:nvPr>
            <p:ph type="sldNum" sz="quarter" idx="12"/>
          </p:nvPr>
        </p:nvSpPr>
        <p:spPr>
          <a:xfrm>
            <a:off x="7144" y="6300058"/>
            <a:ext cx="241553" cy="545243"/>
          </a:xfrm>
        </p:spPr>
        <p:txBody>
          <a:bodyPr bIns="144000"/>
          <a:lstStyle>
            <a:lvl1pPr>
              <a:defRPr sz="825">
                <a:solidFill>
                  <a:schemeClr val="accent2"/>
                </a:solidFill>
                <a:latin typeface="Arial" panose="020B0604020202020204" pitchFamily="34" charset="0"/>
                <a:cs typeface="Arial" panose="020B0604020202020204" pitchFamily="34" charset="0"/>
              </a:defRPr>
            </a:lvl1pPr>
          </a:lstStyle>
          <a:p>
            <a:fld id="{AC30E85F-03A9-4DC3-A879-6F4150C88507}" type="slidenum">
              <a:rPr lang="en-GB" smtClean="0"/>
              <a:pPr/>
              <a:t>‹#›</a:t>
            </a:fld>
            <a:endParaRPr lang="en-GB" dirty="0"/>
          </a:p>
        </p:txBody>
      </p:sp>
      <p:sp>
        <p:nvSpPr>
          <p:cNvPr id="3" name="Zástupný obsah 2">
            <a:extLst>
              <a:ext uri="{FF2B5EF4-FFF2-40B4-BE49-F238E27FC236}">
                <a16:creationId xmlns:a16="http://schemas.microsoft.com/office/drawing/2014/main" id="{A1F488C2-8778-47E7-B90B-90C218F51B4A}"/>
              </a:ext>
            </a:extLst>
          </p:cNvPr>
          <p:cNvSpPr>
            <a:spLocks noGrp="1"/>
          </p:cNvSpPr>
          <p:nvPr>
            <p:ph idx="1" hasCustomPrompt="1"/>
          </p:nvPr>
        </p:nvSpPr>
        <p:spPr>
          <a:xfrm>
            <a:off x="0" y="1628775"/>
            <a:ext cx="7837715" cy="4658581"/>
          </a:xfrm>
        </p:spPr>
        <p:txBody>
          <a:bodyPr lIns="648000" tIns="543600" rIns="0" bIns="0"/>
          <a:lstStyle>
            <a:lvl1pPr marL="0" indent="0">
              <a:lnSpc>
                <a:spcPts val="2070"/>
              </a:lnSpc>
              <a:spcBef>
                <a:spcPts val="2850"/>
              </a:spcBef>
              <a:buNone/>
              <a:defRPr lang="cs-CZ" sz="1725" kern="1200" dirty="0" smtClean="0">
                <a:solidFill>
                  <a:schemeClr val="accent2"/>
                </a:solidFill>
                <a:latin typeface="Arial" panose="020B0604020202020204" pitchFamily="34" charset="0"/>
                <a:ea typeface="+mn-ea"/>
                <a:cs typeface="Arial" panose="020B0604020202020204" pitchFamily="34" charset="0"/>
              </a:defRPr>
            </a:lvl1pPr>
            <a:lvl2pPr marL="0" marR="0" indent="0" algn="l" defTabSz="0" rtl="0" eaLnBrk="1" fontAlgn="auto" latinLnBrk="0" hangingPunct="1">
              <a:lnSpc>
                <a:spcPts val="1800"/>
              </a:lnSpc>
              <a:spcBef>
                <a:spcPts val="450"/>
              </a:spcBef>
              <a:spcAft>
                <a:spcPts val="0"/>
              </a:spcAft>
              <a:buClr>
                <a:schemeClr val="accent2"/>
              </a:buClr>
              <a:buSzTx/>
              <a:buFontTx/>
              <a:buNone/>
              <a:tabLst/>
              <a:defRPr lang="cs-CZ" sz="1500" kern="1200" baseline="0" dirty="0" smtClean="0">
                <a:solidFill>
                  <a:srgbClr val="575756"/>
                </a:solidFill>
                <a:latin typeface="Arial" panose="020B0604020202020204" pitchFamily="34" charset="0"/>
                <a:ea typeface="+mn-ea"/>
                <a:cs typeface="Arial" panose="020B0604020202020204" pitchFamily="34" charset="0"/>
              </a:defRPr>
            </a:lvl2pPr>
          </a:lstStyle>
          <a:p>
            <a:pPr lvl="0"/>
            <a:r>
              <a:rPr lang="cs-CZ" dirty="0"/>
              <a:t>Chapter 1</a:t>
            </a:r>
          </a:p>
          <a:p>
            <a:pPr lvl="1"/>
            <a:r>
              <a:rPr lang="cs-CZ" dirty="0" err="1"/>
              <a:t>Summary</a:t>
            </a:r>
            <a:r>
              <a:rPr lang="cs-CZ" dirty="0"/>
              <a:t> text on </a:t>
            </a:r>
            <a:r>
              <a:rPr lang="cs-CZ" dirty="0" err="1"/>
              <a:t>the</a:t>
            </a:r>
            <a:r>
              <a:rPr lang="cs-CZ" dirty="0"/>
              <a:t> </a:t>
            </a:r>
            <a:r>
              <a:rPr lang="cs-CZ" dirty="0" err="1"/>
              <a:t>left</a:t>
            </a:r>
            <a:r>
              <a:rPr lang="cs-CZ" dirty="0"/>
              <a:t>, no </a:t>
            </a:r>
            <a:r>
              <a:rPr lang="cs-CZ" dirty="0" err="1"/>
              <a:t>hypnenation</a:t>
            </a:r>
            <a:r>
              <a:rPr lang="cs-CZ" dirty="0"/>
              <a:t>.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 </a:t>
            </a:r>
          </a:p>
          <a:p>
            <a:pPr marL="0" lvl="0" indent="0" algn="l" defTabSz="685800" rtl="0" eaLnBrk="1" latinLnBrk="0" hangingPunct="1">
              <a:lnSpc>
                <a:spcPts val="2070"/>
              </a:lnSpc>
              <a:spcBef>
                <a:spcPts val="2925"/>
              </a:spcBef>
              <a:buFont typeface="Arial" panose="020B0604020202020204" pitchFamily="34" charset="0"/>
              <a:buNone/>
            </a:pPr>
            <a:r>
              <a:rPr lang="cs-CZ" dirty="0"/>
              <a:t>Chapter 2</a:t>
            </a:r>
          </a:p>
          <a:p>
            <a:pPr marL="0" marR="0" lvl="1" indent="0" algn="l" defTabSz="0" rtl="0" eaLnBrk="1" fontAlgn="auto" latinLnBrk="0" hangingPunct="1">
              <a:lnSpc>
                <a:spcPts val="1800"/>
              </a:lnSpc>
              <a:spcBef>
                <a:spcPts val="450"/>
              </a:spcBef>
              <a:spcAft>
                <a:spcPts val="0"/>
              </a:spcAft>
              <a:buClr>
                <a:schemeClr val="accent2"/>
              </a:buClr>
              <a:buSzTx/>
              <a:buFontTx/>
              <a:buNone/>
              <a:tabLst/>
              <a:defRPr/>
            </a:pPr>
            <a:r>
              <a:rPr lang="cs-CZ" dirty="0" err="1"/>
              <a:t>Summary</a:t>
            </a:r>
            <a:r>
              <a:rPr lang="cs-CZ" dirty="0"/>
              <a:t> text on </a:t>
            </a:r>
            <a:r>
              <a:rPr lang="cs-CZ" dirty="0" err="1"/>
              <a:t>the</a:t>
            </a:r>
            <a:r>
              <a:rPr lang="cs-CZ" dirty="0"/>
              <a:t> </a:t>
            </a:r>
            <a:r>
              <a:rPr lang="cs-CZ" dirty="0" err="1"/>
              <a:t>left</a:t>
            </a:r>
            <a:r>
              <a:rPr lang="cs-CZ" dirty="0"/>
              <a:t>, no </a:t>
            </a:r>
            <a:r>
              <a:rPr lang="cs-CZ" dirty="0" err="1"/>
              <a:t>hypnenation</a:t>
            </a:r>
            <a:r>
              <a:rPr lang="cs-CZ" dirty="0"/>
              <a:t>.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 				            					         	</a:t>
            </a:r>
          </a:p>
        </p:txBody>
      </p:sp>
      <p:sp>
        <p:nvSpPr>
          <p:cNvPr id="2" name="Nadpis 1">
            <a:extLst>
              <a:ext uri="{FF2B5EF4-FFF2-40B4-BE49-F238E27FC236}">
                <a16:creationId xmlns:a16="http://schemas.microsoft.com/office/drawing/2014/main" id="{4560B06C-FBB9-4787-A454-BA11993B2F46}"/>
              </a:ext>
            </a:extLst>
          </p:cNvPr>
          <p:cNvSpPr>
            <a:spLocks noGrp="1"/>
          </p:cNvSpPr>
          <p:nvPr>
            <p:ph type="title" hasCustomPrompt="1"/>
          </p:nvPr>
        </p:nvSpPr>
        <p:spPr>
          <a:xfrm>
            <a:off x="7144" y="12701"/>
            <a:ext cx="4838674" cy="1616074"/>
          </a:xfrm>
        </p:spPr>
        <p:txBody>
          <a:bodyPr lIns="648000"/>
          <a:lstStyle>
            <a:lvl1pPr>
              <a:lnSpc>
                <a:spcPts val="2550"/>
              </a:lnSpc>
              <a:defRPr sz="2475" cap="all" baseline="0">
                <a:solidFill>
                  <a:schemeClr val="bg1"/>
                </a:solidFill>
                <a:latin typeface="Arial" panose="020B0604020202020204" pitchFamily="34" charset="0"/>
                <a:cs typeface="Arial" panose="020B0604020202020204" pitchFamily="34" charset="0"/>
              </a:defRPr>
            </a:lvl1pPr>
          </a:lstStyle>
          <a:p>
            <a:r>
              <a:rPr lang="cs-CZ" dirty="0" err="1"/>
              <a:t>Summary</a:t>
            </a:r>
            <a:endParaRPr lang="en-GB" dirty="0"/>
          </a:p>
        </p:txBody>
      </p:sp>
      <p:sp>
        <p:nvSpPr>
          <p:cNvPr id="9" name="Zástupný symbol pro zápatí 8">
            <a:extLst>
              <a:ext uri="{FF2B5EF4-FFF2-40B4-BE49-F238E27FC236}">
                <a16:creationId xmlns:a16="http://schemas.microsoft.com/office/drawing/2014/main" id="{903CC587-CFF5-4C54-B5A4-6C4E3633E925}"/>
              </a:ext>
            </a:extLst>
          </p:cNvPr>
          <p:cNvSpPr>
            <a:spLocks noGrp="1"/>
          </p:cNvSpPr>
          <p:nvPr>
            <p:ph type="ftr" sz="quarter" idx="13"/>
          </p:nvPr>
        </p:nvSpPr>
        <p:spPr/>
        <p:txBody>
          <a:bodyPr/>
          <a:lstStyle/>
          <a:p>
            <a:r>
              <a:rPr lang="cs-CZ" dirty="0"/>
              <a:t>Short </a:t>
            </a:r>
            <a:r>
              <a:rPr lang="cs-CZ" dirty="0" err="1"/>
              <a:t>name</a:t>
            </a:r>
            <a:r>
              <a:rPr lang="cs-CZ" dirty="0"/>
              <a:t> </a:t>
            </a:r>
            <a:r>
              <a:rPr lang="cs-CZ" dirty="0" err="1"/>
              <a:t>of</a:t>
            </a:r>
            <a:r>
              <a:rPr lang="cs-CZ" dirty="0"/>
              <a:t> </a:t>
            </a:r>
            <a:r>
              <a:rPr lang="cs-CZ" dirty="0" err="1"/>
              <a:t>the</a:t>
            </a:r>
            <a:r>
              <a:rPr lang="cs-CZ" dirty="0"/>
              <a:t> </a:t>
            </a:r>
            <a:r>
              <a:rPr lang="cs-CZ" dirty="0" err="1"/>
              <a:t>powerpoint</a:t>
            </a:r>
            <a:r>
              <a:rPr lang="cs-CZ" dirty="0"/>
              <a:t> </a:t>
            </a:r>
            <a:r>
              <a:rPr lang="cs-CZ" dirty="0" err="1"/>
              <a:t>presentation</a:t>
            </a:r>
            <a:r>
              <a:rPr lang="cs-CZ" dirty="0"/>
              <a:t>, maximum </a:t>
            </a:r>
            <a:r>
              <a:rPr lang="cs-CZ" dirty="0" err="1"/>
              <a:t>length</a:t>
            </a:r>
            <a:r>
              <a:rPr lang="cs-CZ" dirty="0"/>
              <a:t> </a:t>
            </a:r>
            <a:r>
              <a:rPr lang="cs-CZ" dirty="0" err="1"/>
              <a:t>two</a:t>
            </a:r>
            <a:r>
              <a:rPr lang="cs-CZ" dirty="0"/>
              <a:t> </a:t>
            </a:r>
            <a:r>
              <a:rPr lang="cs-CZ" dirty="0" err="1"/>
              <a:t>thirds</a:t>
            </a:r>
            <a:r>
              <a:rPr lang="cs-CZ" dirty="0"/>
              <a:t> </a:t>
            </a:r>
            <a:r>
              <a:rPr lang="cs-CZ" dirty="0" err="1"/>
              <a:t>of</a:t>
            </a:r>
            <a:r>
              <a:rPr lang="cs-CZ" dirty="0"/>
              <a:t> </a:t>
            </a:r>
            <a:r>
              <a:rPr lang="cs-CZ" dirty="0" err="1"/>
              <a:t>the</a:t>
            </a:r>
            <a:r>
              <a:rPr lang="cs-CZ" dirty="0"/>
              <a:t> </a:t>
            </a:r>
            <a:r>
              <a:rPr lang="cs-CZ" dirty="0" err="1"/>
              <a:t>page</a:t>
            </a:r>
            <a:endParaRPr lang="en-GB" dirty="0"/>
          </a:p>
        </p:txBody>
      </p:sp>
    </p:spTree>
    <p:extLst>
      <p:ext uri="{BB962C8B-B14F-4D97-AF65-F5344CB8AC3E}">
        <p14:creationId xmlns:p14="http://schemas.microsoft.com/office/powerpoint/2010/main" val="31731878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hank you A">
    <p:spTree>
      <p:nvGrpSpPr>
        <p:cNvPr id="1" name=""/>
        <p:cNvGrpSpPr/>
        <p:nvPr/>
      </p:nvGrpSpPr>
      <p:grpSpPr>
        <a:xfrm>
          <a:off x="0" y="0"/>
          <a:ext cx="0" cy="0"/>
          <a:chOff x="0" y="0"/>
          <a:chExt cx="0" cy="0"/>
        </a:xfrm>
      </p:grpSpPr>
      <p:pic>
        <p:nvPicPr>
          <p:cNvPr id="8" name="Grafický objekt 7">
            <a:extLst>
              <a:ext uri="{FF2B5EF4-FFF2-40B4-BE49-F238E27FC236}">
                <a16:creationId xmlns:a16="http://schemas.microsoft.com/office/drawing/2014/main" id="{DC0319B0-DC42-46DC-A7B5-9B68079C904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2" name="Nadpis 1">
            <a:extLst>
              <a:ext uri="{FF2B5EF4-FFF2-40B4-BE49-F238E27FC236}">
                <a16:creationId xmlns:a16="http://schemas.microsoft.com/office/drawing/2014/main" id="{4560B06C-FBB9-4787-A454-BA11993B2F46}"/>
              </a:ext>
            </a:extLst>
          </p:cNvPr>
          <p:cNvSpPr>
            <a:spLocks noGrp="1"/>
          </p:cNvSpPr>
          <p:nvPr>
            <p:ph type="title" hasCustomPrompt="1"/>
          </p:nvPr>
        </p:nvSpPr>
        <p:spPr>
          <a:xfrm>
            <a:off x="0" y="1597830"/>
            <a:ext cx="6534431" cy="1052639"/>
          </a:xfrm>
        </p:spPr>
        <p:txBody>
          <a:bodyPr lIns="684000"/>
          <a:lstStyle>
            <a:lvl1pPr>
              <a:defRPr sz="2475" cap="all" baseline="0">
                <a:solidFill>
                  <a:schemeClr val="accent4"/>
                </a:solidFill>
                <a:latin typeface="Arial" panose="020B0604020202020204" pitchFamily="34" charset="0"/>
                <a:cs typeface="Arial" panose="020B0604020202020204" pitchFamily="34" charset="0"/>
              </a:defRPr>
            </a:lvl1pPr>
          </a:lstStyle>
          <a:p>
            <a:r>
              <a:rPr lang="cs-CZ" dirty="0" err="1"/>
              <a:t>Thank</a:t>
            </a:r>
            <a:r>
              <a:rPr lang="cs-CZ" dirty="0"/>
              <a:t> </a:t>
            </a:r>
            <a:r>
              <a:rPr lang="cs-CZ" dirty="0" err="1"/>
              <a:t>you</a:t>
            </a:r>
            <a:r>
              <a:rPr lang="cs-CZ" dirty="0"/>
              <a:t> </a:t>
            </a:r>
            <a:r>
              <a:rPr lang="cs-CZ" dirty="0" err="1"/>
              <a:t>for</a:t>
            </a:r>
            <a:r>
              <a:rPr lang="cs-CZ" dirty="0"/>
              <a:t> </a:t>
            </a:r>
            <a:r>
              <a:rPr lang="cs-CZ" dirty="0" err="1"/>
              <a:t>your</a:t>
            </a:r>
            <a:br>
              <a:rPr lang="cs-CZ" dirty="0"/>
            </a:br>
            <a:r>
              <a:rPr lang="cs-CZ" dirty="0" err="1"/>
              <a:t>attention</a:t>
            </a:r>
            <a:endParaRPr lang="en-GB" dirty="0"/>
          </a:p>
        </p:txBody>
      </p:sp>
      <p:sp>
        <p:nvSpPr>
          <p:cNvPr id="12" name="Zástupný obsah 3">
            <a:extLst>
              <a:ext uri="{FF2B5EF4-FFF2-40B4-BE49-F238E27FC236}">
                <a16:creationId xmlns:a16="http://schemas.microsoft.com/office/drawing/2014/main" id="{F90F6FC8-EB83-457D-B733-07515518D282}"/>
              </a:ext>
            </a:extLst>
          </p:cNvPr>
          <p:cNvSpPr>
            <a:spLocks noGrp="1"/>
          </p:cNvSpPr>
          <p:nvPr>
            <p:ph sz="half" idx="2" hasCustomPrompt="1"/>
          </p:nvPr>
        </p:nvSpPr>
        <p:spPr>
          <a:xfrm>
            <a:off x="-1682" y="4655458"/>
            <a:ext cx="6535271" cy="1052639"/>
          </a:xfrm>
        </p:spPr>
        <p:txBody>
          <a:bodyPr lIns="648000" tIns="72000"/>
          <a:lstStyle>
            <a:lvl1pPr marL="0" indent="0">
              <a:lnSpc>
                <a:spcPts val="1440"/>
              </a:lnSpc>
              <a:spcBef>
                <a:spcPts val="0"/>
              </a:spcBef>
              <a:buNone/>
              <a:defRPr sz="1200">
                <a:solidFill>
                  <a:schemeClr val="accent2"/>
                </a:solidFill>
                <a:latin typeface="Arial" panose="020B0604020202020204" pitchFamily="34" charset="0"/>
                <a:cs typeface="Arial" panose="020B0604020202020204" pitchFamily="34" charset="0"/>
              </a:defRPr>
            </a:lvl1pPr>
            <a:lvl2pPr marL="0" indent="0">
              <a:lnSpc>
                <a:spcPts val="1080"/>
              </a:lnSpc>
              <a:spcBef>
                <a:spcPts val="0"/>
              </a:spcBef>
              <a:buClr>
                <a:schemeClr val="tx2"/>
              </a:buClr>
              <a:buFontTx/>
              <a:buNone/>
              <a:defRPr sz="900">
                <a:solidFill>
                  <a:schemeClr val="accent3"/>
                </a:solidFill>
                <a:latin typeface="Arial" panose="020B0604020202020204" pitchFamily="34" charset="0"/>
                <a:cs typeface="Arial" panose="020B0604020202020204" pitchFamily="34" charset="0"/>
              </a:defRPr>
            </a:lvl2pPr>
            <a:lvl3pPr marL="270000" indent="-135000">
              <a:lnSpc>
                <a:spcPts val="1425"/>
              </a:lnSpc>
              <a:buClr>
                <a:schemeClr val="tx2"/>
              </a:buClr>
              <a:defRPr sz="1125">
                <a:latin typeface="Arial" panose="020B0604020202020204" pitchFamily="34" charset="0"/>
                <a:cs typeface="Arial" panose="020B0604020202020204" pitchFamily="34" charset="0"/>
              </a:defRPr>
            </a:lvl3pPr>
          </a:lstStyle>
          <a:p>
            <a:pPr lvl="0"/>
            <a:r>
              <a:rPr lang="cs-CZ" dirty="0"/>
              <a:t>Ing. Mgr. Bc. Name </a:t>
            </a:r>
            <a:r>
              <a:rPr lang="cs-CZ" dirty="0" err="1"/>
              <a:t>Surname</a:t>
            </a:r>
            <a:r>
              <a:rPr lang="cs-CZ" dirty="0"/>
              <a:t>, Ph.D.</a:t>
            </a:r>
          </a:p>
          <a:p>
            <a:pPr lvl="1"/>
            <a:r>
              <a:rPr lang="cs-CZ" dirty="0"/>
              <a:t>Quis et </a:t>
            </a:r>
            <a:r>
              <a:rPr lang="cs-CZ" dirty="0" err="1"/>
              <a:t>venimin</a:t>
            </a:r>
            <a:r>
              <a:rPr lang="cs-CZ" dirty="0"/>
              <a:t>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 </a:t>
            </a:r>
            <a:br>
              <a:rPr lang="cs-CZ" dirty="0"/>
            </a:br>
            <a:r>
              <a:rPr lang="cs-CZ" dirty="0" err="1"/>
              <a:t>Venimin</a:t>
            </a:r>
            <a:r>
              <a:rPr lang="cs-CZ" dirty="0"/>
              <a:t> </a:t>
            </a:r>
            <a:r>
              <a:rPr lang="cs-CZ" dirty="0" err="1"/>
              <a:t>munquam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 </a:t>
            </a:r>
          </a:p>
        </p:txBody>
      </p:sp>
      <p:sp>
        <p:nvSpPr>
          <p:cNvPr id="7" name="Zástupný symbol pro zápatí 4">
            <a:extLst>
              <a:ext uri="{FF2B5EF4-FFF2-40B4-BE49-F238E27FC236}">
                <a16:creationId xmlns:a16="http://schemas.microsoft.com/office/drawing/2014/main" id="{BE4E356F-5034-442E-B93C-F60F420A4B28}"/>
              </a:ext>
            </a:extLst>
          </p:cNvPr>
          <p:cNvSpPr>
            <a:spLocks noGrp="1"/>
          </p:cNvSpPr>
          <p:nvPr>
            <p:ph type="ftr" sz="quarter" idx="11"/>
          </p:nvPr>
        </p:nvSpPr>
        <p:spPr>
          <a:xfrm>
            <a:off x="669178" y="5901673"/>
            <a:ext cx="1480559" cy="381375"/>
          </a:xfrm>
          <a:prstGeom prst="rect">
            <a:avLst/>
          </a:prstGeom>
        </p:spPr>
        <p:txBody>
          <a:bodyPr lIns="0" bIns="46800" anchor="ctr" anchorCtr="0"/>
          <a:lstStyle>
            <a:lvl1pPr marL="0" marR="0" indent="0" algn="l" defTabSz="685800" rtl="0" eaLnBrk="1" fontAlgn="auto" latinLnBrk="0" hangingPunct="1">
              <a:lnSpc>
                <a:spcPct val="100000"/>
              </a:lnSpc>
              <a:spcBef>
                <a:spcPts val="0"/>
              </a:spcBef>
              <a:spcAft>
                <a:spcPts val="0"/>
              </a:spcAft>
              <a:buClrTx/>
              <a:buSzTx/>
              <a:buFontTx/>
              <a:buNone/>
              <a:tabLst/>
              <a:defRPr sz="1200" b="0"/>
            </a:lvl1pPr>
          </a:lstStyle>
          <a:p>
            <a:pPr>
              <a:defRPr/>
            </a:pPr>
            <a:r>
              <a:rPr lang="en-US"/>
              <a:t>Short name of the powerpoint presentation, maximum length two thirds of the page</a:t>
            </a:r>
            <a:endParaRPr lang="en-GB" baseline="30000" dirty="0"/>
          </a:p>
        </p:txBody>
      </p:sp>
      <p:sp>
        <p:nvSpPr>
          <p:cNvPr id="17" name="Zástupný text 16">
            <a:extLst>
              <a:ext uri="{FF2B5EF4-FFF2-40B4-BE49-F238E27FC236}">
                <a16:creationId xmlns:a16="http://schemas.microsoft.com/office/drawing/2014/main" id="{CE5349C3-CD90-4573-ADEB-71F5568F72B8}"/>
              </a:ext>
            </a:extLst>
          </p:cNvPr>
          <p:cNvSpPr>
            <a:spLocks noGrp="1"/>
          </p:cNvSpPr>
          <p:nvPr>
            <p:ph type="body" sz="quarter" idx="14" hasCustomPrompt="1"/>
          </p:nvPr>
        </p:nvSpPr>
        <p:spPr>
          <a:xfrm>
            <a:off x="2373924" y="5931158"/>
            <a:ext cx="1914210" cy="381000"/>
          </a:xfrm>
        </p:spPr>
        <p:txBody>
          <a:bodyPr lIns="0" anchor="ctr" anchorCtr="0"/>
          <a:lstStyle>
            <a:lvl1pPr marL="0" indent="0">
              <a:buNone/>
              <a:defRPr sz="1200">
                <a:solidFill>
                  <a:schemeClr val="accent2"/>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cs-CZ" dirty="0"/>
              <a:t>sample</a:t>
            </a:r>
            <a:r>
              <a:rPr lang="cs-CZ" sz="1200" dirty="0">
                <a:latin typeface="Arial" panose="020B0604020202020204" pitchFamily="34" charset="0"/>
                <a:cs typeface="Arial" panose="020B0604020202020204" pitchFamily="34" charset="0"/>
              </a:rPr>
              <a:t>@samplemail.com</a:t>
            </a:r>
            <a:endParaRPr lang="en-GB" dirty="0"/>
          </a:p>
        </p:txBody>
      </p:sp>
    </p:spTree>
    <p:extLst>
      <p:ext uri="{BB962C8B-B14F-4D97-AF65-F5344CB8AC3E}">
        <p14:creationId xmlns:p14="http://schemas.microsoft.com/office/powerpoint/2010/main" val="23641463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1_Thank you B">
    <p:spTree>
      <p:nvGrpSpPr>
        <p:cNvPr id="1" name=""/>
        <p:cNvGrpSpPr/>
        <p:nvPr/>
      </p:nvGrpSpPr>
      <p:grpSpPr>
        <a:xfrm>
          <a:off x="0" y="0"/>
          <a:ext cx="0" cy="0"/>
          <a:chOff x="0" y="0"/>
          <a:chExt cx="0" cy="0"/>
        </a:xfrm>
      </p:grpSpPr>
      <p:pic>
        <p:nvPicPr>
          <p:cNvPr id="10" name="Grafický objekt 9">
            <a:extLst>
              <a:ext uri="{FF2B5EF4-FFF2-40B4-BE49-F238E27FC236}">
                <a16:creationId xmlns:a16="http://schemas.microsoft.com/office/drawing/2014/main" id="{6961E208-8C5F-41B6-A015-EFE945986B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3306"/>
            <a:ext cx="9148408" cy="6861306"/>
          </a:xfrm>
          <a:prstGeom prst="rect">
            <a:avLst/>
          </a:prstGeom>
        </p:spPr>
      </p:pic>
      <p:sp>
        <p:nvSpPr>
          <p:cNvPr id="2" name="Nadpis 1">
            <a:extLst>
              <a:ext uri="{FF2B5EF4-FFF2-40B4-BE49-F238E27FC236}">
                <a16:creationId xmlns:a16="http://schemas.microsoft.com/office/drawing/2014/main" id="{4560B06C-FBB9-4787-A454-BA11993B2F46}"/>
              </a:ext>
            </a:extLst>
          </p:cNvPr>
          <p:cNvSpPr>
            <a:spLocks noGrp="1"/>
          </p:cNvSpPr>
          <p:nvPr>
            <p:ph type="title" hasCustomPrompt="1"/>
          </p:nvPr>
        </p:nvSpPr>
        <p:spPr>
          <a:xfrm>
            <a:off x="0" y="1597830"/>
            <a:ext cx="6534431" cy="1052639"/>
          </a:xfrm>
        </p:spPr>
        <p:txBody>
          <a:bodyPr lIns="684000"/>
          <a:lstStyle>
            <a:lvl1pPr>
              <a:defRPr sz="2475" cap="all" baseline="0">
                <a:solidFill>
                  <a:schemeClr val="accent4"/>
                </a:solidFill>
                <a:latin typeface="Arial" panose="020B0604020202020204" pitchFamily="34" charset="0"/>
                <a:cs typeface="Arial" panose="020B0604020202020204" pitchFamily="34" charset="0"/>
              </a:defRPr>
            </a:lvl1pPr>
          </a:lstStyle>
          <a:p>
            <a:r>
              <a:rPr lang="cs-CZ" dirty="0" err="1"/>
              <a:t>Thank</a:t>
            </a:r>
            <a:r>
              <a:rPr lang="cs-CZ" dirty="0"/>
              <a:t> </a:t>
            </a:r>
            <a:r>
              <a:rPr lang="cs-CZ" dirty="0" err="1"/>
              <a:t>you</a:t>
            </a:r>
            <a:r>
              <a:rPr lang="cs-CZ" dirty="0"/>
              <a:t> </a:t>
            </a:r>
            <a:r>
              <a:rPr lang="cs-CZ" dirty="0" err="1"/>
              <a:t>for</a:t>
            </a:r>
            <a:r>
              <a:rPr lang="cs-CZ" dirty="0"/>
              <a:t> </a:t>
            </a:r>
            <a:r>
              <a:rPr lang="cs-CZ" dirty="0" err="1"/>
              <a:t>your</a:t>
            </a:r>
            <a:br>
              <a:rPr lang="cs-CZ" dirty="0"/>
            </a:br>
            <a:r>
              <a:rPr lang="cs-CZ" dirty="0" err="1"/>
              <a:t>attention</a:t>
            </a:r>
            <a:endParaRPr lang="en-GB" dirty="0"/>
          </a:p>
        </p:txBody>
      </p:sp>
      <p:sp>
        <p:nvSpPr>
          <p:cNvPr id="12" name="Zástupný obsah 3">
            <a:extLst>
              <a:ext uri="{FF2B5EF4-FFF2-40B4-BE49-F238E27FC236}">
                <a16:creationId xmlns:a16="http://schemas.microsoft.com/office/drawing/2014/main" id="{F90F6FC8-EB83-457D-B733-07515518D282}"/>
              </a:ext>
            </a:extLst>
          </p:cNvPr>
          <p:cNvSpPr>
            <a:spLocks noGrp="1"/>
          </p:cNvSpPr>
          <p:nvPr>
            <p:ph sz="half" idx="2" hasCustomPrompt="1"/>
          </p:nvPr>
        </p:nvSpPr>
        <p:spPr>
          <a:xfrm>
            <a:off x="-839" y="4303192"/>
            <a:ext cx="2493816" cy="710936"/>
          </a:xfrm>
        </p:spPr>
        <p:txBody>
          <a:bodyPr lIns="648000" tIns="72000">
            <a:normAutofit/>
          </a:bodyPr>
          <a:lstStyle>
            <a:lvl1pPr marL="0" indent="0">
              <a:lnSpc>
                <a:spcPts val="1200"/>
              </a:lnSpc>
              <a:spcBef>
                <a:spcPts val="0"/>
              </a:spcBef>
              <a:buNone/>
              <a:defRPr sz="900">
                <a:solidFill>
                  <a:schemeClr val="accent3"/>
                </a:solidFill>
                <a:latin typeface="Arial" panose="020B0604020202020204" pitchFamily="34" charset="0"/>
                <a:cs typeface="Arial" panose="020B0604020202020204" pitchFamily="34" charset="0"/>
              </a:defRPr>
            </a:lvl1pPr>
            <a:lvl2pPr marL="0" indent="0">
              <a:lnSpc>
                <a:spcPts val="1080"/>
              </a:lnSpc>
              <a:spcBef>
                <a:spcPts val="0"/>
              </a:spcBef>
              <a:buClr>
                <a:schemeClr val="tx2"/>
              </a:buClr>
              <a:buFontTx/>
              <a:buNone/>
              <a:defRPr sz="900">
                <a:solidFill>
                  <a:schemeClr val="accent3"/>
                </a:solidFill>
                <a:latin typeface="Arial" panose="020B0604020202020204" pitchFamily="34" charset="0"/>
                <a:cs typeface="Arial" panose="020B0604020202020204" pitchFamily="34" charset="0"/>
              </a:defRPr>
            </a:lvl2pPr>
            <a:lvl3pPr marL="270000" indent="-135000">
              <a:lnSpc>
                <a:spcPts val="1425"/>
              </a:lnSpc>
              <a:buClr>
                <a:schemeClr val="tx2"/>
              </a:buClr>
              <a:defRPr sz="1125">
                <a:latin typeface="Arial" panose="020B0604020202020204" pitchFamily="34" charset="0"/>
                <a:cs typeface="Arial" panose="020B0604020202020204" pitchFamily="34" charset="0"/>
              </a:defRPr>
            </a:lvl3pPr>
          </a:lstStyle>
          <a:p>
            <a:pPr lvl="0"/>
            <a:r>
              <a:rPr lang="cs-CZ" dirty="0" err="1"/>
              <a:t>Agamemnonos</a:t>
            </a:r>
            <a:r>
              <a:rPr lang="cs-CZ" dirty="0"/>
              <a:t> 14, </a:t>
            </a:r>
            <a:r>
              <a:rPr lang="cs-CZ" dirty="0" err="1"/>
              <a:t>Chalandri</a:t>
            </a:r>
            <a:r>
              <a:rPr lang="cs-CZ" dirty="0"/>
              <a:t> 15231 </a:t>
            </a:r>
            <a:br>
              <a:rPr lang="cs-CZ" dirty="0"/>
            </a:br>
            <a:r>
              <a:rPr lang="cs-CZ" dirty="0" err="1"/>
              <a:t>Attiki</a:t>
            </a:r>
            <a:r>
              <a:rPr lang="cs-CZ" dirty="0"/>
              <a:t>, </a:t>
            </a:r>
            <a:r>
              <a:rPr lang="cs-CZ" dirty="0" err="1"/>
              <a:t>Greeceet</a:t>
            </a:r>
            <a:r>
              <a:rPr lang="cs-CZ" dirty="0"/>
              <a:t> </a:t>
            </a:r>
            <a:r>
              <a:rPr lang="cs-CZ" dirty="0" err="1"/>
              <a:t>volecusandit</a:t>
            </a:r>
            <a:r>
              <a:rPr lang="cs-CZ" dirty="0"/>
              <a:t>. </a:t>
            </a:r>
          </a:p>
        </p:txBody>
      </p:sp>
      <p:sp>
        <p:nvSpPr>
          <p:cNvPr id="7" name="Zástupný symbol pro zápatí 4">
            <a:extLst>
              <a:ext uri="{FF2B5EF4-FFF2-40B4-BE49-F238E27FC236}">
                <a16:creationId xmlns:a16="http://schemas.microsoft.com/office/drawing/2014/main" id="{BE4E356F-5034-442E-B93C-F60F420A4B28}"/>
              </a:ext>
            </a:extLst>
          </p:cNvPr>
          <p:cNvSpPr>
            <a:spLocks noGrp="1"/>
          </p:cNvSpPr>
          <p:nvPr>
            <p:ph type="ftr" sz="quarter" idx="11"/>
          </p:nvPr>
        </p:nvSpPr>
        <p:spPr>
          <a:xfrm>
            <a:off x="722979" y="5202051"/>
            <a:ext cx="1480605" cy="381375"/>
          </a:xfrm>
          <a:prstGeom prst="rect">
            <a:avLst/>
          </a:prstGeom>
        </p:spPr>
        <p:txBody>
          <a:bodyPr lIns="0" bIns="46800" anchor="ctr" anchorCtr="0"/>
          <a:lstStyle>
            <a:lvl1pPr marL="0" marR="0" indent="0" algn="l" defTabSz="685800" rtl="0" eaLnBrk="1" fontAlgn="auto" latinLnBrk="0" hangingPunct="1">
              <a:lnSpc>
                <a:spcPct val="100000"/>
              </a:lnSpc>
              <a:spcBef>
                <a:spcPts val="0"/>
              </a:spcBef>
              <a:spcAft>
                <a:spcPts val="0"/>
              </a:spcAft>
              <a:buClrTx/>
              <a:buSzTx/>
              <a:buFontTx/>
              <a:buNone/>
              <a:tabLst/>
              <a:defRPr sz="1200" b="0"/>
            </a:lvl1pPr>
          </a:lstStyle>
          <a:p>
            <a:pPr>
              <a:defRPr/>
            </a:pPr>
            <a:r>
              <a:rPr lang="en-US"/>
              <a:t>Short name of the powerpoint presentation, maximum length two thirds of the page</a:t>
            </a:r>
            <a:endParaRPr lang="en-GB" baseline="30000" dirty="0"/>
          </a:p>
        </p:txBody>
      </p:sp>
      <p:sp>
        <p:nvSpPr>
          <p:cNvPr id="17" name="Zástupný text 16">
            <a:extLst>
              <a:ext uri="{FF2B5EF4-FFF2-40B4-BE49-F238E27FC236}">
                <a16:creationId xmlns:a16="http://schemas.microsoft.com/office/drawing/2014/main" id="{CE5349C3-CD90-4573-ADEB-71F5568F72B8}"/>
              </a:ext>
            </a:extLst>
          </p:cNvPr>
          <p:cNvSpPr>
            <a:spLocks noGrp="1"/>
          </p:cNvSpPr>
          <p:nvPr>
            <p:ph type="body" sz="quarter" idx="14" hasCustomPrompt="1"/>
          </p:nvPr>
        </p:nvSpPr>
        <p:spPr>
          <a:xfrm>
            <a:off x="722979" y="5635774"/>
            <a:ext cx="1914210" cy="308862"/>
          </a:xfrm>
        </p:spPr>
        <p:txBody>
          <a:bodyPr lIns="0" anchor="ctr" anchorCtr="0"/>
          <a:lstStyle>
            <a:lvl1pPr marL="0" indent="0">
              <a:buNone/>
              <a:defRPr sz="1200">
                <a:solidFill>
                  <a:schemeClr val="accent2"/>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cs-CZ" dirty="0"/>
              <a:t>sample</a:t>
            </a:r>
            <a:r>
              <a:rPr lang="cs-CZ" sz="1200" dirty="0">
                <a:latin typeface="Arial" panose="020B0604020202020204" pitchFamily="34" charset="0"/>
                <a:cs typeface="Arial" panose="020B0604020202020204" pitchFamily="34" charset="0"/>
              </a:rPr>
              <a:t>@samplemail.com</a:t>
            </a:r>
            <a:endParaRPr lang="en-GB" dirty="0"/>
          </a:p>
        </p:txBody>
      </p:sp>
      <p:sp>
        <p:nvSpPr>
          <p:cNvPr id="6" name="Zástupný text 5">
            <a:extLst>
              <a:ext uri="{FF2B5EF4-FFF2-40B4-BE49-F238E27FC236}">
                <a16:creationId xmlns:a16="http://schemas.microsoft.com/office/drawing/2014/main" id="{F046AD22-86A6-4739-9F91-D86258F064D5}"/>
              </a:ext>
            </a:extLst>
          </p:cNvPr>
          <p:cNvSpPr>
            <a:spLocks noGrp="1"/>
          </p:cNvSpPr>
          <p:nvPr>
            <p:ph type="body" sz="quarter" idx="15" hasCustomPrompt="1"/>
          </p:nvPr>
        </p:nvSpPr>
        <p:spPr>
          <a:xfrm>
            <a:off x="722979" y="5996986"/>
            <a:ext cx="1854725" cy="253003"/>
          </a:xfrm>
        </p:spPr>
        <p:txBody>
          <a:bodyPr lIns="0">
            <a:noAutofit/>
          </a:bodyPr>
          <a:lstStyle>
            <a:lvl1pPr marL="0" indent="0">
              <a:buNone/>
              <a:defRPr lang="cs-CZ" sz="1200" kern="1200" dirty="0" smtClean="0">
                <a:solidFill>
                  <a:schemeClr val="accent2"/>
                </a:solidFill>
                <a:latin typeface="Arial" panose="020B0604020202020204" pitchFamily="34" charset="0"/>
                <a:ea typeface="+mn-ea"/>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cs-CZ" dirty="0"/>
              <a:t>www.enisa.europa.eu</a:t>
            </a:r>
          </a:p>
        </p:txBody>
      </p:sp>
    </p:spTree>
    <p:extLst>
      <p:ext uri="{BB962C8B-B14F-4D97-AF65-F5344CB8AC3E}">
        <p14:creationId xmlns:p14="http://schemas.microsoft.com/office/powerpoint/2010/main" val="13273581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userDrawn="1">
  <p:cSld name="Content - main slide (one column)">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4B287D91-C899-41B0-AE61-918B2709C0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9144000" cy="6857999"/>
          </a:xfrm>
          <a:prstGeom prst="rect">
            <a:avLst/>
          </a:prstGeom>
        </p:spPr>
      </p:pic>
      <p:sp>
        <p:nvSpPr>
          <p:cNvPr id="9" name="Zástupný symbol pro text 8">
            <a:extLst>
              <a:ext uri="{FF2B5EF4-FFF2-40B4-BE49-F238E27FC236}">
                <a16:creationId xmlns:a16="http://schemas.microsoft.com/office/drawing/2014/main" id="{574837A5-77F8-423B-9F8C-DB3EC5292211}"/>
              </a:ext>
            </a:extLst>
          </p:cNvPr>
          <p:cNvSpPr>
            <a:spLocks noGrp="1"/>
          </p:cNvSpPr>
          <p:nvPr>
            <p:ph type="body" sz="quarter" idx="13"/>
          </p:nvPr>
        </p:nvSpPr>
        <p:spPr>
          <a:xfrm>
            <a:off x="6735600" y="155575"/>
            <a:ext cx="2408400" cy="324000"/>
          </a:xfrm>
        </p:spPr>
        <p:txBody>
          <a:bodyPr rIns="216000">
            <a:noAutofit/>
          </a:bodyPr>
          <a:lstStyle>
            <a:lvl1pPr algn="r">
              <a:defRPr sz="1125">
                <a:solidFill>
                  <a:srgbClr val="0C54A0"/>
                </a:solidFill>
              </a:defRPr>
            </a:lvl1pPr>
          </a:lstStyle>
          <a:p>
            <a:pPr lvl="0"/>
            <a:r>
              <a:rPr lang="en-US"/>
              <a:t>Edit Master text styles</a:t>
            </a:r>
          </a:p>
        </p:txBody>
      </p:sp>
      <p:sp>
        <p:nvSpPr>
          <p:cNvPr id="4" name="Zástupný symbol pro text 3">
            <a:extLst>
              <a:ext uri="{FF2B5EF4-FFF2-40B4-BE49-F238E27FC236}">
                <a16:creationId xmlns:a16="http://schemas.microsoft.com/office/drawing/2014/main" id="{55F60E52-3519-4A1B-BBBA-935B2277D754}"/>
              </a:ext>
            </a:extLst>
          </p:cNvPr>
          <p:cNvSpPr>
            <a:spLocks noGrp="1"/>
          </p:cNvSpPr>
          <p:nvPr>
            <p:ph type="body" sz="quarter" idx="14" hasCustomPrompt="1"/>
          </p:nvPr>
        </p:nvSpPr>
        <p:spPr>
          <a:xfrm>
            <a:off x="0" y="1825199"/>
            <a:ext cx="9140765" cy="4352400"/>
          </a:xfrm>
        </p:spPr>
        <p:txBody>
          <a:bodyPr lIns="648000" tIns="0" rIns="648000" bIns="0">
            <a:noAutofit/>
          </a:bodyPr>
          <a:lstStyle>
            <a:lvl1pPr>
              <a:lnSpc>
                <a:spcPts val="1875"/>
              </a:lnSpc>
              <a:spcBef>
                <a:spcPts val="0"/>
              </a:spcBef>
              <a:defRPr sz="1650" b="1">
                <a:solidFill>
                  <a:srgbClr val="0C54A0"/>
                </a:solidFill>
              </a:defRPr>
            </a:lvl1pPr>
            <a:lvl2pPr marL="0" indent="0">
              <a:lnSpc>
                <a:spcPts val="1800"/>
              </a:lnSpc>
              <a:spcBef>
                <a:spcPts val="563"/>
              </a:spcBef>
              <a:buFontTx/>
              <a:buNone/>
              <a:defRPr sz="1500">
                <a:solidFill>
                  <a:srgbClr val="5B5B5B"/>
                </a:solidFill>
              </a:defRPr>
            </a:lvl2pPr>
            <a:lvl3pPr marL="135000" indent="-148500">
              <a:lnSpc>
                <a:spcPts val="1650"/>
              </a:lnSpc>
              <a:spcBef>
                <a:spcPts val="563"/>
              </a:spcBef>
              <a:buClr>
                <a:srgbClr val="0C54A0"/>
              </a:buClr>
              <a:defRPr sz="1275" baseline="0">
                <a:solidFill>
                  <a:srgbClr val="5B5B5B"/>
                </a:solidFill>
              </a:defRPr>
            </a:lvl3pPr>
            <a:lvl4pPr marL="379013" indent="-214313">
              <a:spcBef>
                <a:spcPts val="525"/>
              </a:spcBef>
              <a:buClr>
                <a:srgbClr val="0C54A0"/>
              </a:buClr>
              <a:defRPr lang="cs-CZ" sz="1125" kern="1200" dirty="0" smtClean="0">
                <a:solidFill>
                  <a:srgbClr val="5B5B5B"/>
                </a:solidFill>
                <a:latin typeface="+mn-lt"/>
                <a:ea typeface="+mn-ea"/>
                <a:cs typeface="+mn-cs"/>
              </a:defRPr>
            </a:lvl4pPr>
          </a:lstStyle>
          <a:p>
            <a:pPr lvl="0"/>
            <a:r>
              <a:rPr lang="en-GB" noProof="0" dirty="0"/>
              <a:t>Text in four levels with blue bullets and a headline, </a:t>
            </a:r>
            <a:br>
              <a:rPr lang="en-GB" noProof="0" dirty="0"/>
            </a:br>
            <a:r>
              <a:rPr lang="en-GB" noProof="0" dirty="0"/>
              <a:t>on the left, no hyphenation</a:t>
            </a:r>
          </a:p>
          <a:p>
            <a:pPr lvl="1"/>
            <a:r>
              <a:rPr lang="en-GB" dirty="0"/>
              <a:t>Second level</a:t>
            </a:r>
            <a:endParaRPr lang="cs-CZ" dirty="0"/>
          </a:p>
          <a:p>
            <a:pPr lvl="2"/>
            <a:r>
              <a:rPr lang="en-GB" dirty="0"/>
              <a:t>Third level</a:t>
            </a:r>
            <a:endParaRPr lang="cs-CZ" dirty="0"/>
          </a:p>
          <a:p>
            <a:pPr marL="272700" lvl="3" indent="-108000" algn="l" defTabSz="514350" rtl="0" eaLnBrk="1" latinLnBrk="0" hangingPunct="1">
              <a:lnSpc>
                <a:spcPts val="1425"/>
              </a:lnSpc>
              <a:spcBef>
                <a:spcPts val="281"/>
              </a:spcBef>
              <a:buClr>
                <a:srgbClr val="0C54A0"/>
              </a:buClr>
              <a:buFont typeface="Arial" panose="020B0604020202020204" pitchFamily="34" charset="0"/>
              <a:buChar char="•"/>
            </a:pPr>
            <a:r>
              <a:rPr lang="en-GB" dirty="0"/>
              <a:t>Fourth level</a:t>
            </a:r>
            <a:endParaRPr lang="cs-CZ" dirty="0"/>
          </a:p>
        </p:txBody>
      </p:sp>
      <p:sp>
        <p:nvSpPr>
          <p:cNvPr id="8" name="Nadpis 1">
            <a:extLst>
              <a:ext uri="{FF2B5EF4-FFF2-40B4-BE49-F238E27FC236}">
                <a16:creationId xmlns:a16="http://schemas.microsoft.com/office/drawing/2014/main" id="{D4B7F7C5-4EEE-40A0-B143-3434FB064A9C}"/>
              </a:ext>
            </a:extLst>
          </p:cNvPr>
          <p:cNvSpPr>
            <a:spLocks noGrp="1"/>
          </p:cNvSpPr>
          <p:nvPr>
            <p:ph type="title" hasCustomPrompt="1"/>
          </p:nvPr>
        </p:nvSpPr>
        <p:spPr>
          <a:xfrm>
            <a:off x="0" y="702000"/>
            <a:ext cx="8640000" cy="871200"/>
          </a:xfrm>
        </p:spPr>
        <p:txBody>
          <a:bodyPr lIns="648000" tIns="0" rIns="684000" bIns="0" anchor="t" anchorCtr="0">
            <a:noAutofit/>
          </a:bodyPr>
          <a:lstStyle>
            <a:lvl1pPr marL="0" marR="0" indent="0" algn="l" defTabSz="514350" rtl="0" eaLnBrk="1" fontAlgn="auto" latinLnBrk="0" hangingPunct="1">
              <a:lnSpc>
                <a:spcPts val="2550"/>
              </a:lnSpc>
              <a:spcBef>
                <a:spcPct val="0"/>
              </a:spcBef>
              <a:spcAft>
                <a:spcPts val="0"/>
              </a:spcAft>
              <a:buClrTx/>
              <a:buSzTx/>
              <a:buFontTx/>
              <a:buNone/>
              <a:tabLst/>
              <a:defRPr sz="2325" cap="all" baseline="0">
                <a:solidFill>
                  <a:srgbClr val="CB1F40"/>
                </a:solidFill>
              </a:defRPr>
            </a:lvl1pPr>
          </a:lstStyle>
          <a:p>
            <a:pPr marL="0" marR="0" lvl="0" indent="0" algn="l" defTabSz="514350" rtl="0" eaLnBrk="1" fontAlgn="auto" latinLnBrk="0" hangingPunct="1">
              <a:lnSpc>
                <a:spcPts val="2550"/>
              </a:lnSpc>
              <a:spcBef>
                <a:spcPct val="0"/>
              </a:spcBef>
              <a:spcAft>
                <a:spcPts val="0"/>
              </a:spcAft>
              <a:buClrTx/>
              <a:buSzTx/>
              <a:buFontTx/>
              <a:buNone/>
              <a:tabLst/>
              <a:defRPr/>
            </a:pPr>
            <a:r>
              <a:rPr lang="en-US" sz="2325" cap="all" spc="-23" dirty="0">
                <a:solidFill>
                  <a:srgbClr val="CB1F40"/>
                </a:solidFill>
                <a:latin typeface="Arial" panose="020B0604020202020204" pitchFamily="34" charset="0"/>
                <a:cs typeface="Arial" panose="020B0604020202020204" pitchFamily="34" charset="0"/>
              </a:rPr>
              <a:t>TITLE IN TWO LINES MAXIMUM, </a:t>
            </a:r>
            <a:br>
              <a:rPr lang="cs-CZ" sz="2325" cap="all" spc="-23" dirty="0">
                <a:solidFill>
                  <a:srgbClr val="CB1F40"/>
                </a:solidFill>
                <a:latin typeface="Arial" panose="020B0604020202020204" pitchFamily="34" charset="0"/>
                <a:cs typeface="Arial" panose="020B0604020202020204" pitchFamily="34" charset="0"/>
              </a:rPr>
            </a:br>
            <a:r>
              <a:rPr lang="en-US" sz="2325" cap="all" spc="-23" dirty="0">
                <a:solidFill>
                  <a:srgbClr val="CB1F40"/>
                </a:solidFill>
                <a:latin typeface="Arial" panose="020B0604020202020204" pitchFamily="34" charset="0"/>
                <a:cs typeface="Arial" panose="020B0604020202020204" pitchFamily="34" charset="0"/>
              </a:rPr>
              <a:t>ON THE LEFT, NO HYPHENATION</a:t>
            </a:r>
            <a:br>
              <a:rPr lang="cs-CZ" sz="2325" cap="all" spc="-23" dirty="0">
                <a:solidFill>
                  <a:srgbClr val="CB1F40"/>
                </a:solidFill>
                <a:latin typeface="Arial" panose="020B0604020202020204" pitchFamily="34" charset="0"/>
                <a:cs typeface="Arial" panose="020B0604020202020204" pitchFamily="34" charset="0"/>
              </a:rPr>
            </a:br>
            <a:endParaRPr lang="cs-CZ" dirty="0"/>
          </a:p>
        </p:txBody>
      </p:sp>
      <p:cxnSp>
        <p:nvCxnSpPr>
          <p:cNvPr id="11" name="Přímá spojnice 10">
            <a:extLst>
              <a:ext uri="{FF2B5EF4-FFF2-40B4-BE49-F238E27FC236}">
                <a16:creationId xmlns:a16="http://schemas.microsoft.com/office/drawing/2014/main" id="{447CCDC5-13FF-4B22-B80F-E920B8DFC5B8}"/>
              </a:ext>
            </a:extLst>
          </p:cNvPr>
          <p:cNvCxnSpPr>
            <a:cxnSpLocks/>
          </p:cNvCxnSpPr>
          <p:nvPr userDrawn="1"/>
        </p:nvCxnSpPr>
        <p:spPr>
          <a:xfrm>
            <a:off x="441305" y="6534444"/>
            <a:ext cx="0" cy="126925"/>
          </a:xfrm>
          <a:prstGeom prst="line">
            <a:avLst/>
          </a:prstGeom>
          <a:ln w="12700">
            <a:solidFill>
              <a:schemeClr val="accent3"/>
            </a:solidFill>
          </a:ln>
        </p:spPr>
        <p:style>
          <a:lnRef idx="1">
            <a:schemeClr val="dk1"/>
          </a:lnRef>
          <a:fillRef idx="0">
            <a:schemeClr val="dk1"/>
          </a:fillRef>
          <a:effectRef idx="0">
            <a:schemeClr val="dk1"/>
          </a:effectRef>
          <a:fontRef idx="minor">
            <a:schemeClr val="tx1"/>
          </a:fontRef>
        </p:style>
      </p:cxnSp>
      <p:sp>
        <p:nvSpPr>
          <p:cNvPr id="14" name="Zástupný symbol pro číslo snímku 5">
            <a:extLst>
              <a:ext uri="{FF2B5EF4-FFF2-40B4-BE49-F238E27FC236}">
                <a16:creationId xmlns:a16="http://schemas.microsoft.com/office/drawing/2014/main" id="{E4B3DBD5-762F-4CE2-9090-9EE96A4CB3A3}"/>
              </a:ext>
            </a:extLst>
          </p:cNvPr>
          <p:cNvSpPr txBox="1">
            <a:spLocks/>
          </p:cNvSpPr>
          <p:nvPr userDrawn="1"/>
        </p:nvSpPr>
        <p:spPr>
          <a:xfrm>
            <a:off x="180000" y="6492873"/>
            <a:ext cx="237600" cy="365126"/>
          </a:xfrm>
          <a:prstGeom prst="rect">
            <a:avLst/>
          </a:prstGeom>
        </p:spPr>
        <p:txBody>
          <a:bodyPr vert="horz" lIns="0" tIns="0" rIns="0" bIns="143100" rtlCol="0" anchor="b" anchorCtr="0"/>
          <a:lstStyle>
            <a:defPPr>
              <a:defRPr lang="cs-CZ"/>
            </a:defPPr>
            <a:lvl1pPr marL="0" algn="ctr" defTabSz="914400" rtl="0" eaLnBrk="1" latinLnBrk="0" hangingPunct="1">
              <a:defRPr sz="10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1CC97F-B359-438B-BC50-D4E0333112DB}" type="slidenum">
              <a:rPr lang="cs-CZ" sz="750" smtClean="0"/>
              <a:pPr/>
              <a:t>‹#›</a:t>
            </a:fld>
            <a:endParaRPr lang="cs-CZ" sz="750" dirty="0"/>
          </a:p>
        </p:txBody>
      </p:sp>
      <p:sp>
        <p:nvSpPr>
          <p:cNvPr id="15" name="Zástupný symbol pro zápatí 4">
            <a:extLst>
              <a:ext uri="{FF2B5EF4-FFF2-40B4-BE49-F238E27FC236}">
                <a16:creationId xmlns:a16="http://schemas.microsoft.com/office/drawing/2014/main" id="{7D185DEA-2D3C-4BB4-B25C-80843B963D72}"/>
              </a:ext>
            </a:extLst>
          </p:cNvPr>
          <p:cNvSpPr>
            <a:spLocks noGrp="1"/>
          </p:cNvSpPr>
          <p:nvPr>
            <p:ph type="ftr" sz="quarter" idx="11"/>
          </p:nvPr>
        </p:nvSpPr>
        <p:spPr>
          <a:xfrm>
            <a:off x="504001" y="6492877"/>
            <a:ext cx="6029864" cy="365125"/>
          </a:xfrm>
        </p:spPr>
        <p:txBody>
          <a:bodyPr lIns="0" tIns="0" bIns="190800" anchor="b" anchorCtr="0"/>
          <a:lstStyle/>
          <a:p>
            <a:r>
              <a:rPr lang="cs-CZ" dirty="0" err="1"/>
              <a:t>Short</a:t>
            </a:r>
            <a:r>
              <a:rPr lang="cs-CZ" dirty="0"/>
              <a:t> </a:t>
            </a:r>
            <a:r>
              <a:rPr lang="cs-CZ" dirty="0" err="1"/>
              <a:t>name</a:t>
            </a:r>
            <a:r>
              <a:rPr lang="cs-CZ" dirty="0"/>
              <a:t> </a:t>
            </a:r>
            <a:r>
              <a:rPr lang="cs-CZ" dirty="0" err="1"/>
              <a:t>of</a:t>
            </a:r>
            <a:r>
              <a:rPr lang="cs-CZ" dirty="0"/>
              <a:t> </a:t>
            </a:r>
            <a:r>
              <a:rPr lang="cs-CZ" dirty="0" err="1"/>
              <a:t>the</a:t>
            </a:r>
            <a:r>
              <a:rPr lang="cs-CZ" dirty="0"/>
              <a:t> </a:t>
            </a:r>
            <a:r>
              <a:rPr lang="cs-CZ" dirty="0" err="1"/>
              <a:t>powerpoint</a:t>
            </a:r>
            <a:r>
              <a:rPr lang="cs-CZ" dirty="0"/>
              <a:t> </a:t>
            </a:r>
            <a:r>
              <a:rPr lang="cs-CZ" dirty="0" err="1"/>
              <a:t>presentation</a:t>
            </a:r>
            <a:r>
              <a:rPr lang="cs-CZ" dirty="0"/>
              <a:t>, maximum </a:t>
            </a:r>
            <a:r>
              <a:rPr lang="cs-CZ" dirty="0" err="1"/>
              <a:t>length</a:t>
            </a:r>
            <a:r>
              <a:rPr lang="cs-CZ" dirty="0"/>
              <a:t> </a:t>
            </a:r>
            <a:r>
              <a:rPr lang="cs-CZ" dirty="0" err="1"/>
              <a:t>two</a:t>
            </a:r>
            <a:r>
              <a:rPr lang="cs-CZ" dirty="0"/>
              <a:t> </a:t>
            </a:r>
            <a:r>
              <a:rPr lang="cs-CZ" dirty="0" err="1"/>
              <a:t>thirds</a:t>
            </a:r>
            <a:r>
              <a:rPr lang="cs-CZ" dirty="0"/>
              <a:t> </a:t>
            </a:r>
            <a:r>
              <a:rPr lang="cs-CZ" dirty="0" err="1"/>
              <a:t>of</a:t>
            </a:r>
            <a:r>
              <a:rPr lang="cs-CZ" dirty="0"/>
              <a:t> </a:t>
            </a:r>
            <a:r>
              <a:rPr lang="cs-CZ" dirty="0" err="1"/>
              <a:t>the</a:t>
            </a:r>
            <a:r>
              <a:rPr lang="cs-CZ" dirty="0"/>
              <a:t> </a:t>
            </a:r>
            <a:r>
              <a:rPr lang="cs-CZ" dirty="0" err="1"/>
              <a:t>page</a:t>
            </a:r>
            <a:endParaRPr lang="cs-CZ" dirty="0"/>
          </a:p>
        </p:txBody>
      </p:sp>
      <p:pic>
        <p:nvPicPr>
          <p:cNvPr id="16" name="Picture 48">
            <a:extLst>
              <a:ext uri="{FF2B5EF4-FFF2-40B4-BE49-F238E27FC236}">
                <a16:creationId xmlns:a16="http://schemas.microsoft.com/office/drawing/2014/main" id="{FC47296D-92C3-4DA8-BE18-D6DFE2FCB2D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557200" y="6393600"/>
            <a:ext cx="424954" cy="388800"/>
          </a:xfrm>
          <a:prstGeom prst="rect">
            <a:avLst/>
          </a:prstGeom>
        </p:spPr>
      </p:pic>
    </p:spTree>
    <p:extLst>
      <p:ext uri="{BB962C8B-B14F-4D97-AF65-F5344CB8AC3E}">
        <p14:creationId xmlns:p14="http://schemas.microsoft.com/office/powerpoint/2010/main" val="23481281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Headline+1level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8B9092-3C55-42C8-B8BB-259BF8C98DE3}"/>
              </a:ext>
            </a:extLst>
          </p:cNvPr>
          <p:cNvSpPr>
            <a:spLocks noGrp="1"/>
          </p:cNvSpPr>
          <p:nvPr>
            <p:ph type="title" hasCustomPrompt="1"/>
          </p:nvPr>
        </p:nvSpPr>
        <p:spPr>
          <a:xfrm>
            <a:off x="4287535" y="1729379"/>
            <a:ext cx="4478961" cy="435600"/>
          </a:xfrm>
        </p:spPr>
        <p:txBody>
          <a:bodyPr lIns="0" tIns="0" rIns="0" bIns="0" anchor="t" anchorCtr="0">
            <a:noAutofit/>
          </a:bodyPr>
          <a:lstStyle>
            <a:lvl1pPr>
              <a:defRPr sz="2325" cap="all" baseline="0">
                <a:solidFill>
                  <a:schemeClr val="accent4"/>
                </a:solidFill>
              </a:defRPr>
            </a:lvl1pPr>
          </a:lstStyle>
          <a:p>
            <a:r>
              <a:rPr lang="cs-CZ" noProof="0" dirty="0" err="1"/>
              <a:t>Threat</a:t>
            </a:r>
            <a:r>
              <a:rPr lang="cs-CZ" noProof="0" dirty="0"/>
              <a:t> </a:t>
            </a:r>
            <a:r>
              <a:rPr lang="cs-CZ" noProof="0" dirty="0" err="1"/>
              <a:t>name</a:t>
            </a:r>
            <a:endParaRPr lang="en-GB" noProof="0" dirty="0"/>
          </a:p>
        </p:txBody>
      </p:sp>
      <p:sp>
        <p:nvSpPr>
          <p:cNvPr id="10" name="Zástupný symbol pro obsah 2">
            <a:extLst>
              <a:ext uri="{FF2B5EF4-FFF2-40B4-BE49-F238E27FC236}">
                <a16:creationId xmlns:a16="http://schemas.microsoft.com/office/drawing/2014/main" id="{A950B6C7-DE0B-406B-846C-F8C73E8DA782}"/>
              </a:ext>
            </a:extLst>
          </p:cNvPr>
          <p:cNvSpPr>
            <a:spLocks noGrp="1"/>
          </p:cNvSpPr>
          <p:nvPr>
            <p:ph sz="half" idx="15" hasCustomPrompt="1"/>
          </p:nvPr>
        </p:nvSpPr>
        <p:spPr>
          <a:xfrm>
            <a:off x="4287535" y="2525086"/>
            <a:ext cx="4478961" cy="3635830"/>
          </a:xfrm>
        </p:spPr>
        <p:txBody>
          <a:bodyPr lIns="0" tIns="0" rIns="0" bIns="0">
            <a:noAutofit/>
          </a:bodyPr>
          <a:lstStyle>
            <a:lvl1pPr>
              <a:lnSpc>
                <a:spcPts val="1800"/>
              </a:lnSpc>
              <a:spcBef>
                <a:spcPts val="0"/>
              </a:spcBef>
              <a:defRPr sz="1500" b="0" baseline="0">
                <a:solidFill>
                  <a:schemeClr val="accent3"/>
                </a:solidFill>
              </a:defRPr>
            </a:lvl1pPr>
            <a:lvl2pPr marL="0" indent="0">
              <a:lnSpc>
                <a:spcPts val="1800"/>
              </a:lnSpc>
              <a:spcBef>
                <a:spcPts val="563"/>
              </a:spcBef>
              <a:buNone/>
              <a:defRPr sz="1500">
                <a:solidFill>
                  <a:schemeClr val="accent3"/>
                </a:solidFill>
              </a:defRPr>
            </a:lvl2pPr>
            <a:lvl3pPr marL="135000" indent="-148500">
              <a:lnSpc>
                <a:spcPts val="1575"/>
              </a:lnSpc>
              <a:spcBef>
                <a:spcPts val="563"/>
              </a:spcBef>
              <a:buClr>
                <a:srgbClr val="0C54A0"/>
              </a:buClr>
              <a:defRPr sz="1275">
                <a:solidFill>
                  <a:schemeClr val="accent3"/>
                </a:solidFill>
              </a:defRPr>
            </a:lvl3pPr>
            <a:lvl4pPr marL="272700" indent="-108000">
              <a:lnSpc>
                <a:spcPts val="1425"/>
              </a:lnSpc>
              <a:spcBef>
                <a:spcPts val="525"/>
              </a:spcBef>
              <a:buClr>
                <a:srgbClr val="0C54A0"/>
              </a:buClr>
              <a:defRPr sz="1125">
                <a:solidFill>
                  <a:schemeClr val="accent3"/>
                </a:solidFill>
              </a:defRPr>
            </a:lvl4pPr>
          </a:lstStyle>
          <a:p>
            <a:pPr lvl="0"/>
            <a:r>
              <a:rPr lang="cs-CZ" dirty="0"/>
              <a:t>Text</a:t>
            </a:r>
          </a:p>
        </p:txBody>
      </p:sp>
      <p:sp>
        <p:nvSpPr>
          <p:cNvPr id="12" name="Zástupný symbol pro číslo snímku 5">
            <a:extLst>
              <a:ext uri="{FF2B5EF4-FFF2-40B4-BE49-F238E27FC236}">
                <a16:creationId xmlns:a16="http://schemas.microsoft.com/office/drawing/2014/main" id="{05CE88A3-65CA-4CE1-B30A-873AFAEB2F66}"/>
              </a:ext>
            </a:extLst>
          </p:cNvPr>
          <p:cNvSpPr txBox="1">
            <a:spLocks/>
          </p:cNvSpPr>
          <p:nvPr userDrawn="1"/>
        </p:nvSpPr>
        <p:spPr>
          <a:xfrm>
            <a:off x="92281" y="6492873"/>
            <a:ext cx="249873" cy="365126"/>
          </a:xfrm>
          <a:prstGeom prst="rect">
            <a:avLst/>
          </a:prstGeom>
        </p:spPr>
        <p:txBody>
          <a:bodyPr vert="horz" lIns="0" tIns="0" rIns="0" bIns="143100" rtlCol="0" anchor="b" anchorCtr="0"/>
          <a:lstStyle>
            <a:defPPr>
              <a:defRPr lang="cs-CZ"/>
            </a:defPPr>
            <a:lvl1pPr marL="0" algn="ctr" defTabSz="914400" rtl="0" eaLnBrk="1" latinLnBrk="0" hangingPunct="1">
              <a:defRPr sz="10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1CC97F-B359-438B-BC50-D4E0333112DB}" type="slidenum">
              <a:rPr lang="cs-CZ" sz="750" smtClean="0"/>
              <a:pPr/>
              <a:t>‹#›</a:t>
            </a:fld>
            <a:endParaRPr lang="cs-CZ" sz="750" dirty="0"/>
          </a:p>
        </p:txBody>
      </p:sp>
      <p:sp>
        <p:nvSpPr>
          <p:cNvPr id="13" name="Zástupný symbol pro zápatí 4">
            <a:extLst>
              <a:ext uri="{FF2B5EF4-FFF2-40B4-BE49-F238E27FC236}">
                <a16:creationId xmlns:a16="http://schemas.microsoft.com/office/drawing/2014/main" id="{16C0665B-D2F2-491C-B4BC-9DE8D14CB0BA}"/>
              </a:ext>
            </a:extLst>
          </p:cNvPr>
          <p:cNvSpPr>
            <a:spLocks noGrp="1"/>
          </p:cNvSpPr>
          <p:nvPr>
            <p:ph type="ftr" sz="quarter" idx="11"/>
          </p:nvPr>
        </p:nvSpPr>
        <p:spPr>
          <a:xfrm>
            <a:off x="432001" y="6534442"/>
            <a:ext cx="6488916" cy="323558"/>
          </a:xfrm>
        </p:spPr>
        <p:txBody>
          <a:bodyPr lIns="0" tIns="0" bIns="190800" anchor="b" anchorCtr="0"/>
          <a:lstStyle>
            <a:lvl1pPr>
              <a:defRPr cap="all" baseline="0">
                <a:solidFill>
                  <a:schemeClr val="accent2"/>
                </a:solidFill>
              </a:defRPr>
            </a:lvl1pPr>
          </a:lstStyle>
          <a:p>
            <a:r>
              <a:rPr lang="en-US"/>
              <a:t>Short name of the powerpoint presentation, maximum length two thirds of the page</a:t>
            </a:r>
            <a:endParaRPr lang="en-GB" dirty="0"/>
          </a:p>
        </p:txBody>
      </p:sp>
      <p:cxnSp>
        <p:nvCxnSpPr>
          <p:cNvPr id="14" name="Přímá spojnice 13">
            <a:extLst>
              <a:ext uri="{FF2B5EF4-FFF2-40B4-BE49-F238E27FC236}">
                <a16:creationId xmlns:a16="http://schemas.microsoft.com/office/drawing/2014/main" id="{C3B987BA-4871-4AFA-BD5B-60E8A286470B}"/>
              </a:ext>
            </a:extLst>
          </p:cNvPr>
          <p:cNvCxnSpPr>
            <a:cxnSpLocks/>
          </p:cNvCxnSpPr>
          <p:nvPr userDrawn="1"/>
        </p:nvCxnSpPr>
        <p:spPr>
          <a:xfrm>
            <a:off x="349026" y="6534444"/>
            <a:ext cx="0" cy="126925"/>
          </a:xfrm>
          <a:prstGeom prst="line">
            <a:avLst/>
          </a:prstGeom>
          <a:ln w="12700">
            <a:solidFill>
              <a:schemeClr val="accent3"/>
            </a:solidFill>
          </a:ln>
        </p:spPr>
        <p:style>
          <a:lnRef idx="1">
            <a:schemeClr val="dk1"/>
          </a:lnRef>
          <a:fillRef idx="0">
            <a:schemeClr val="dk1"/>
          </a:fillRef>
          <a:effectRef idx="0">
            <a:schemeClr val="dk1"/>
          </a:effectRef>
          <a:fontRef idx="minor">
            <a:schemeClr val="tx1"/>
          </a:fontRef>
        </p:style>
      </p:cxnSp>
      <p:pic>
        <p:nvPicPr>
          <p:cNvPr id="15" name="Picture 48">
            <a:extLst>
              <a:ext uri="{FF2B5EF4-FFF2-40B4-BE49-F238E27FC236}">
                <a16:creationId xmlns:a16="http://schemas.microsoft.com/office/drawing/2014/main" id="{B18561DB-C3BA-4346-90BB-9CB3C13F176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557200" y="6410378"/>
            <a:ext cx="424954" cy="388800"/>
          </a:xfrm>
          <a:prstGeom prst="rect">
            <a:avLst/>
          </a:prstGeom>
        </p:spPr>
      </p:pic>
    </p:spTree>
    <p:extLst>
      <p:ext uri="{BB962C8B-B14F-4D97-AF65-F5344CB8AC3E}">
        <p14:creationId xmlns:p14="http://schemas.microsoft.com/office/powerpoint/2010/main" val="3149117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 2 column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8B9092-3C55-42C8-B8BB-259BF8C98DE3}"/>
              </a:ext>
            </a:extLst>
          </p:cNvPr>
          <p:cNvSpPr>
            <a:spLocks noGrp="1"/>
          </p:cNvSpPr>
          <p:nvPr>
            <p:ph type="title" hasCustomPrompt="1"/>
          </p:nvPr>
        </p:nvSpPr>
        <p:spPr>
          <a:xfrm>
            <a:off x="0" y="702000"/>
            <a:ext cx="8640000" cy="871200"/>
          </a:xfrm>
        </p:spPr>
        <p:txBody>
          <a:bodyPr lIns="648000" tIns="0" rIns="684000" bIns="0" anchor="t" anchorCtr="0">
            <a:noAutofit/>
          </a:bodyPr>
          <a:lstStyle>
            <a:lvl1pPr marL="0" marR="0" indent="0" algn="l" defTabSz="685800" rtl="0" eaLnBrk="1" fontAlgn="auto" latinLnBrk="0" hangingPunct="1">
              <a:lnSpc>
                <a:spcPts val="3400"/>
              </a:lnSpc>
              <a:spcBef>
                <a:spcPct val="0"/>
              </a:spcBef>
              <a:spcAft>
                <a:spcPts val="0"/>
              </a:spcAft>
              <a:buClrTx/>
              <a:buSzTx/>
              <a:buFontTx/>
              <a:buNone/>
              <a:tabLst/>
              <a:defRPr sz="3100" cap="all" baseline="0">
                <a:solidFill>
                  <a:schemeClr val="accent4"/>
                </a:solidFill>
              </a:defRPr>
            </a:lvl1pPr>
          </a:lstStyle>
          <a:p>
            <a:pPr marL="0" marR="0" lvl="0" indent="0" algn="l" defTabSz="685800" rtl="0" eaLnBrk="1" fontAlgn="auto" latinLnBrk="0" hangingPunct="1">
              <a:lnSpc>
                <a:spcPts val="3400"/>
              </a:lnSpc>
              <a:spcBef>
                <a:spcPct val="0"/>
              </a:spcBef>
              <a:spcAft>
                <a:spcPts val="0"/>
              </a:spcAft>
              <a:buClrTx/>
              <a:buSzTx/>
              <a:buFontTx/>
              <a:buNone/>
              <a:tabLst/>
              <a:defRPr/>
            </a:pPr>
            <a:r>
              <a:rPr lang="en-US" sz="3100" cap="all" spc="-30" dirty="0">
                <a:solidFill>
                  <a:srgbClr val="CB1F40"/>
                </a:solidFill>
                <a:latin typeface="Arial" panose="020B0604020202020204" pitchFamily="34" charset="0"/>
                <a:cs typeface="Arial" panose="020B0604020202020204" pitchFamily="34" charset="0"/>
              </a:rPr>
              <a:t>TITLE IN TWO LINES MAXIMUM, </a:t>
            </a:r>
            <a:br>
              <a:rPr lang="cs-CZ" sz="3100" cap="all" spc="-30" dirty="0">
                <a:solidFill>
                  <a:srgbClr val="CB1F40"/>
                </a:solidFill>
                <a:latin typeface="Arial" panose="020B0604020202020204" pitchFamily="34" charset="0"/>
                <a:cs typeface="Arial" panose="020B0604020202020204" pitchFamily="34" charset="0"/>
              </a:rPr>
            </a:br>
            <a:r>
              <a:rPr lang="en-US" sz="3100" cap="all" spc="-30" dirty="0">
                <a:solidFill>
                  <a:srgbClr val="CB1F40"/>
                </a:solidFill>
                <a:latin typeface="Arial" panose="020B0604020202020204" pitchFamily="34" charset="0"/>
                <a:cs typeface="Arial" panose="020B0604020202020204" pitchFamily="34" charset="0"/>
              </a:rPr>
              <a:t>ON THE LEFT, NO HYPHENATION</a:t>
            </a:r>
            <a:br>
              <a:rPr lang="cs-CZ" sz="3100" cap="all" spc="-30" dirty="0">
                <a:solidFill>
                  <a:srgbClr val="CB1F40"/>
                </a:solidFill>
                <a:latin typeface="Arial" panose="020B0604020202020204" pitchFamily="34" charset="0"/>
                <a:cs typeface="Arial" panose="020B0604020202020204" pitchFamily="34" charset="0"/>
              </a:rPr>
            </a:br>
            <a:endParaRPr lang="cs-CZ" dirty="0"/>
          </a:p>
        </p:txBody>
      </p:sp>
      <p:sp>
        <p:nvSpPr>
          <p:cNvPr id="3" name="Zástupný symbol pro obsah 2">
            <a:extLst>
              <a:ext uri="{FF2B5EF4-FFF2-40B4-BE49-F238E27FC236}">
                <a16:creationId xmlns:a16="http://schemas.microsoft.com/office/drawing/2014/main" id="{787C0B6A-B911-4244-9BAF-260D6704E647}"/>
              </a:ext>
            </a:extLst>
          </p:cNvPr>
          <p:cNvSpPr>
            <a:spLocks noGrp="1"/>
          </p:cNvSpPr>
          <p:nvPr>
            <p:ph sz="half" idx="1" hasCustomPrompt="1"/>
          </p:nvPr>
        </p:nvSpPr>
        <p:spPr>
          <a:xfrm>
            <a:off x="648000" y="1792800"/>
            <a:ext cx="3880800" cy="4351338"/>
          </a:xfrm>
        </p:spPr>
        <p:txBody>
          <a:bodyPr lIns="0" rIns="288000">
            <a:noAutofit/>
          </a:bodyPr>
          <a:lstStyle>
            <a:lvl1pPr>
              <a:lnSpc>
                <a:spcPts val="2500"/>
              </a:lnSpc>
              <a:spcBef>
                <a:spcPts val="0"/>
              </a:spcBef>
              <a:defRPr sz="2200" b="1">
                <a:solidFill>
                  <a:schemeClr val="accent2"/>
                </a:solidFill>
              </a:defRPr>
            </a:lvl1pPr>
            <a:lvl2pPr marL="0" indent="0">
              <a:lnSpc>
                <a:spcPts val="2400"/>
              </a:lnSpc>
              <a:spcBef>
                <a:spcPts val="750"/>
              </a:spcBef>
              <a:buNone/>
              <a:defRPr sz="2000">
                <a:solidFill>
                  <a:schemeClr val="accent3"/>
                </a:solidFill>
              </a:defRPr>
            </a:lvl2pPr>
            <a:lvl3pPr marL="180000" indent="-198000">
              <a:lnSpc>
                <a:spcPts val="2100"/>
              </a:lnSpc>
              <a:spcBef>
                <a:spcPts val="750"/>
              </a:spcBef>
              <a:buClr>
                <a:srgbClr val="0C54A0"/>
              </a:buClr>
              <a:defRPr sz="1700" baseline="0">
                <a:solidFill>
                  <a:schemeClr val="accent3"/>
                </a:solidFill>
              </a:defRPr>
            </a:lvl3pPr>
            <a:lvl4pPr marL="363600" indent="-144000">
              <a:lnSpc>
                <a:spcPts val="1900"/>
              </a:lnSpc>
              <a:spcBef>
                <a:spcPts val="700"/>
              </a:spcBef>
              <a:buClr>
                <a:srgbClr val="0C54A0"/>
              </a:buClr>
              <a:defRPr sz="1500">
                <a:solidFill>
                  <a:schemeClr val="accent3"/>
                </a:solidFill>
              </a:defRPr>
            </a:lvl4pPr>
          </a:lstStyle>
          <a:p>
            <a:pPr lvl="0"/>
            <a:r>
              <a:rPr lang="en-GB" noProof="0" dirty="0"/>
              <a:t>Text in four levels with bullets and a headline</a:t>
            </a:r>
          </a:p>
          <a:p>
            <a:pPr lvl="1"/>
            <a:r>
              <a:rPr lang="en-GB" dirty="0"/>
              <a:t>Second level</a:t>
            </a:r>
            <a:endParaRPr lang="cs-CZ" dirty="0"/>
          </a:p>
          <a:p>
            <a:pPr lvl="2"/>
            <a:r>
              <a:rPr lang="en-GB" dirty="0"/>
              <a:t>Third level</a:t>
            </a:r>
            <a:endParaRPr lang="cs-CZ" dirty="0"/>
          </a:p>
          <a:p>
            <a:pPr lvl="3"/>
            <a:r>
              <a:rPr lang="en-GB" dirty="0"/>
              <a:t>Fourth level</a:t>
            </a:r>
            <a:endParaRPr lang="cs-CZ" dirty="0"/>
          </a:p>
        </p:txBody>
      </p:sp>
      <p:sp>
        <p:nvSpPr>
          <p:cNvPr id="9" name="Zástupný symbol pro text 8">
            <a:extLst>
              <a:ext uri="{FF2B5EF4-FFF2-40B4-BE49-F238E27FC236}">
                <a16:creationId xmlns:a16="http://schemas.microsoft.com/office/drawing/2014/main" id="{574837A5-77F8-423B-9F8C-DB3EC5292211}"/>
              </a:ext>
            </a:extLst>
          </p:cNvPr>
          <p:cNvSpPr>
            <a:spLocks noGrp="1"/>
          </p:cNvSpPr>
          <p:nvPr>
            <p:ph type="body" sz="quarter" idx="13" hasCustomPrompt="1"/>
          </p:nvPr>
        </p:nvSpPr>
        <p:spPr>
          <a:xfrm>
            <a:off x="6735600" y="155575"/>
            <a:ext cx="2408400" cy="324000"/>
          </a:xfrm>
        </p:spPr>
        <p:txBody>
          <a:bodyPr rIns="216000">
            <a:noAutofit/>
          </a:bodyPr>
          <a:lstStyle>
            <a:lvl1pPr algn="r">
              <a:defRPr sz="1500" baseline="0">
                <a:solidFill>
                  <a:schemeClr val="accent2"/>
                </a:solidFill>
              </a:defRPr>
            </a:lvl1pPr>
          </a:lstStyle>
          <a:p>
            <a:pPr lvl="0"/>
            <a:r>
              <a:rPr lang="en-GB" dirty="0"/>
              <a:t>Update text</a:t>
            </a:r>
            <a:endParaRPr lang="cs-CZ" dirty="0"/>
          </a:p>
        </p:txBody>
      </p:sp>
      <p:sp>
        <p:nvSpPr>
          <p:cNvPr id="10" name="Zástupný symbol pro obsah 2">
            <a:extLst>
              <a:ext uri="{FF2B5EF4-FFF2-40B4-BE49-F238E27FC236}">
                <a16:creationId xmlns:a16="http://schemas.microsoft.com/office/drawing/2014/main" id="{D7427CF6-B580-40B5-88A0-6877C2D205D8}"/>
              </a:ext>
            </a:extLst>
          </p:cNvPr>
          <p:cNvSpPr>
            <a:spLocks noGrp="1"/>
          </p:cNvSpPr>
          <p:nvPr>
            <p:ph sz="half" idx="14" hasCustomPrompt="1"/>
          </p:nvPr>
        </p:nvSpPr>
        <p:spPr>
          <a:xfrm>
            <a:off x="5032800" y="1792800"/>
            <a:ext cx="3880800" cy="4351338"/>
          </a:xfrm>
        </p:spPr>
        <p:txBody>
          <a:bodyPr lIns="0" rIns="288000">
            <a:noAutofit/>
          </a:bodyPr>
          <a:lstStyle>
            <a:lvl1pPr>
              <a:lnSpc>
                <a:spcPts val="2500"/>
              </a:lnSpc>
              <a:spcBef>
                <a:spcPts val="0"/>
              </a:spcBef>
              <a:defRPr sz="2200" b="1">
                <a:solidFill>
                  <a:srgbClr val="004F9F"/>
                </a:solidFill>
              </a:defRPr>
            </a:lvl1pPr>
            <a:lvl2pPr marL="0" indent="0">
              <a:lnSpc>
                <a:spcPts val="2400"/>
              </a:lnSpc>
              <a:spcBef>
                <a:spcPts val="750"/>
              </a:spcBef>
              <a:buNone/>
              <a:defRPr sz="2000">
                <a:solidFill>
                  <a:schemeClr val="accent3"/>
                </a:solidFill>
              </a:defRPr>
            </a:lvl2pPr>
            <a:lvl3pPr marL="180000" indent="-198000">
              <a:lnSpc>
                <a:spcPts val="2100"/>
              </a:lnSpc>
              <a:spcBef>
                <a:spcPts val="750"/>
              </a:spcBef>
              <a:buClr>
                <a:srgbClr val="0C54A0"/>
              </a:buClr>
              <a:defRPr sz="1700">
                <a:solidFill>
                  <a:schemeClr val="accent3"/>
                </a:solidFill>
              </a:defRPr>
            </a:lvl3pPr>
            <a:lvl4pPr marL="363600" indent="-144000">
              <a:lnSpc>
                <a:spcPts val="1900"/>
              </a:lnSpc>
              <a:spcBef>
                <a:spcPts val="700"/>
              </a:spcBef>
              <a:buClr>
                <a:srgbClr val="0C54A0"/>
              </a:buClr>
              <a:defRPr sz="1500">
                <a:solidFill>
                  <a:schemeClr val="accent3"/>
                </a:solidFill>
              </a:defRPr>
            </a:lvl4pPr>
          </a:lstStyle>
          <a:p>
            <a:pPr lvl="0"/>
            <a:r>
              <a:rPr lang="en-GB" noProof="0" dirty="0"/>
              <a:t>Text in four levels with bullets and a headline</a:t>
            </a:r>
          </a:p>
          <a:p>
            <a:pPr lvl="1"/>
            <a:r>
              <a:rPr lang="en-GB" dirty="0"/>
              <a:t>Second level</a:t>
            </a:r>
            <a:endParaRPr lang="cs-CZ" dirty="0"/>
          </a:p>
          <a:p>
            <a:pPr lvl="2"/>
            <a:r>
              <a:rPr lang="en-GB" dirty="0"/>
              <a:t>Third level</a:t>
            </a:r>
            <a:endParaRPr lang="cs-CZ" dirty="0"/>
          </a:p>
          <a:p>
            <a:pPr lvl="3"/>
            <a:r>
              <a:rPr lang="en-GB" dirty="0"/>
              <a:t>Fourth level</a:t>
            </a:r>
            <a:endParaRPr lang="cs-CZ" dirty="0"/>
          </a:p>
        </p:txBody>
      </p:sp>
      <p:sp>
        <p:nvSpPr>
          <p:cNvPr id="11" name="Zástupný symbol pro číslo snímku 5">
            <a:extLst>
              <a:ext uri="{FF2B5EF4-FFF2-40B4-BE49-F238E27FC236}">
                <a16:creationId xmlns:a16="http://schemas.microsoft.com/office/drawing/2014/main" id="{E90CD70C-AF1A-4B03-B38C-8E146883D4F2}"/>
              </a:ext>
            </a:extLst>
          </p:cNvPr>
          <p:cNvSpPr txBox="1">
            <a:spLocks/>
          </p:cNvSpPr>
          <p:nvPr userDrawn="1"/>
        </p:nvSpPr>
        <p:spPr>
          <a:xfrm>
            <a:off x="180000" y="6492873"/>
            <a:ext cx="237600" cy="365126"/>
          </a:xfrm>
          <a:prstGeom prst="rect">
            <a:avLst/>
          </a:prstGeom>
        </p:spPr>
        <p:txBody>
          <a:bodyPr vert="horz" lIns="0" tIns="0" rIns="0" bIns="190800" rtlCol="0" anchor="b" anchorCtr="0"/>
          <a:lstStyle>
            <a:defPPr>
              <a:defRPr lang="cs-CZ"/>
            </a:defPPr>
            <a:lvl1pPr marL="0" algn="ctr" defTabSz="914400" rtl="0" eaLnBrk="1" latinLnBrk="0" hangingPunct="1">
              <a:defRPr sz="10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1CC97F-B359-438B-BC50-D4E0333112DB}" type="slidenum">
              <a:rPr lang="cs-CZ" smtClean="0"/>
              <a:pPr/>
              <a:t>‹#›</a:t>
            </a:fld>
            <a:endParaRPr lang="cs-CZ" dirty="0"/>
          </a:p>
        </p:txBody>
      </p:sp>
      <p:cxnSp>
        <p:nvCxnSpPr>
          <p:cNvPr id="13" name="Přímá spojnice 12">
            <a:extLst>
              <a:ext uri="{FF2B5EF4-FFF2-40B4-BE49-F238E27FC236}">
                <a16:creationId xmlns:a16="http://schemas.microsoft.com/office/drawing/2014/main" id="{E161B054-B820-42DC-9B7E-A7CA572FFC17}"/>
              </a:ext>
            </a:extLst>
          </p:cNvPr>
          <p:cNvCxnSpPr>
            <a:cxnSpLocks/>
          </p:cNvCxnSpPr>
          <p:nvPr userDrawn="1"/>
        </p:nvCxnSpPr>
        <p:spPr>
          <a:xfrm>
            <a:off x="441305" y="6534442"/>
            <a:ext cx="0" cy="126925"/>
          </a:xfrm>
          <a:prstGeom prst="line">
            <a:avLst/>
          </a:prstGeom>
          <a:ln w="12700">
            <a:solidFill>
              <a:schemeClr val="accent3"/>
            </a:solidFill>
          </a:ln>
        </p:spPr>
        <p:style>
          <a:lnRef idx="1">
            <a:schemeClr val="dk1"/>
          </a:lnRef>
          <a:fillRef idx="0">
            <a:schemeClr val="dk1"/>
          </a:fillRef>
          <a:effectRef idx="0">
            <a:schemeClr val="dk1"/>
          </a:effectRef>
          <a:fontRef idx="minor">
            <a:schemeClr val="tx1"/>
          </a:fontRef>
        </p:style>
      </p:cxnSp>
      <p:pic>
        <p:nvPicPr>
          <p:cNvPr id="14" name="Picture 48">
            <a:extLst>
              <a:ext uri="{FF2B5EF4-FFF2-40B4-BE49-F238E27FC236}">
                <a16:creationId xmlns:a16="http://schemas.microsoft.com/office/drawing/2014/main" id="{3C8A0D2F-0E31-4143-A944-F6F6731AED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57200" y="6393600"/>
            <a:ext cx="424954" cy="388800"/>
          </a:xfrm>
          <a:prstGeom prst="rect">
            <a:avLst/>
          </a:prstGeom>
        </p:spPr>
      </p:pic>
    </p:spTree>
    <p:extLst>
      <p:ext uri="{BB962C8B-B14F-4D97-AF65-F5344CB8AC3E}">
        <p14:creationId xmlns:p14="http://schemas.microsoft.com/office/powerpoint/2010/main" val="3114583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 Graph+text">
    <p:spTree>
      <p:nvGrpSpPr>
        <p:cNvPr id="1" name=""/>
        <p:cNvGrpSpPr/>
        <p:nvPr/>
      </p:nvGrpSpPr>
      <p:grpSpPr>
        <a:xfrm>
          <a:off x="0" y="0"/>
          <a:ext cx="0" cy="0"/>
          <a:chOff x="0" y="0"/>
          <a:chExt cx="0" cy="0"/>
        </a:xfrm>
      </p:grpSpPr>
      <p:pic>
        <p:nvPicPr>
          <p:cNvPr id="11" name="Obrázek 10">
            <a:extLst>
              <a:ext uri="{FF2B5EF4-FFF2-40B4-BE49-F238E27FC236}">
                <a16:creationId xmlns:a16="http://schemas.microsoft.com/office/drawing/2014/main" id="{B1A11DD3-6468-40E0-8C07-E87E9AD22A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Nadpis 1">
            <a:extLst>
              <a:ext uri="{FF2B5EF4-FFF2-40B4-BE49-F238E27FC236}">
                <a16:creationId xmlns:a16="http://schemas.microsoft.com/office/drawing/2014/main" id="{AB8B9092-3C55-42C8-B8BB-259BF8C98DE3}"/>
              </a:ext>
            </a:extLst>
          </p:cNvPr>
          <p:cNvSpPr>
            <a:spLocks noGrp="1"/>
          </p:cNvSpPr>
          <p:nvPr>
            <p:ph type="title" hasCustomPrompt="1"/>
          </p:nvPr>
        </p:nvSpPr>
        <p:spPr>
          <a:xfrm>
            <a:off x="0" y="702000"/>
            <a:ext cx="8726400" cy="435600"/>
          </a:xfrm>
        </p:spPr>
        <p:txBody>
          <a:bodyPr lIns="648000" tIns="0" rIns="648000" bIns="0" anchor="t" anchorCtr="0">
            <a:noAutofit/>
          </a:bodyPr>
          <a:lstStyle>
            <a:lvl1pPr>
              <a:defRPr sz="3100" cap="all" baseline="0">
                <a:solidFill>
                  <a:schemeClr val="accent4"/>
                </a:solidFill>
              </a:defRPr>
            </a:lvl1pPr>
          </a:lstStyle>
          <a:p>
            <a:r>
              <a:rPr lang="en-GB" noProof="0" dirty="0"/>
              <a:t>One line headline on the left</a:t>
            </a:r>
          </a:p>
        </p:txBody>
      </p:sp>
      <p:sp>
        <p:nvSpPr>
          <p:cNvPr id="3" name="Zástupný symbol pro obsah 2">
            <a:extLst>
              <a:ext uri="{FF2B5EF4-FFF2-40B4-BE49-F238E27FC236}">
                <a16:creationId xmlns:a16="http://schemas.microsoft.com/office/drawing/2014/main" id="{787C0B6A-B911-4244-9BAF-260D6704E647}"/>
              </a:ext>
            </a:extLst>
          </p:cNvPr>
          <p:cNvSpPr>
            <a:spLocks noGrp="1"/>
          </p:cNvSpPr>
          <p:nvPr>
            <p:ph sz="half" idx="1" hasCustomPrompt="1"/>
          </p:nvPr>
        </p:nvSpPr>
        <p:spPr>
          <a:xfrm>
            <a:off x="432000" y="1792800"/>
            <a:ext cx="3805200" cy="2579125"/>
          </a:xfrm>
        </p:spPr>
        <p:txBody>
          <a:bodyPr rIns="288000"/>
          <a:lstStyle>
            <a:lvl1pPr>
              <a:lnSpc>
                <a:spcPts val="2500"/>
              </a:lnSpc>
              <a:spcBef>
                <a:spcPts val="0"/>
              </a:spcBef>
              <a:defRPr sz="2200" b="1">
                <a:solidFill>
                  <a:schemeClr val="accent2"/>
                </a:solidFill>
              </a:defRPr>
            </a:lvl1pPr>
            <a:lvl2pPr marL="0" indent="0">
              <a:lnSpc>
                <a:spcPts val="2400"/>
              </a:lnSpc>
              <a:spcBef>
                <a:spcPts val="750"/>
              </a:spcBef>
              <a:buNone/>
              <a:defRPr sz="2000">
                <a:solidFill>
                  <a:srgbClr val="5B5B5B"/>
                </a:solidFill>
              </a:defRPr>
            </a:lvl2pPr>
            <a:lvl3pPr marL="180000" indent="-180000">
              <a:lnSpc>
                <a:spcPts val="2100"/>
              </a:lnSpc>
              <a:spcBef>
                <a:spcPts val="750"/>
              </a:spcBef>
              <a:buClr>
                <a:srgbClr val="0C54A0"/>
              </a:buClr>
              <a:defRPr sz="1700">
                <a:solidFill>
                  <a:srgbClr val="5B5B5B"/>
                </a:solidFill>
              </a:defRPr>
            </a:lvl3pPr>
            <a:lvl4pPr marL="363600" indent="-144000">
              <a:lnSpc>
                <a:spcPts val="1900"/>
              </a:lnSpc>
              <a:buClr>
                <a:srgbClr val="0C54A0"/>
              </a:buClr>
              <a:defRPr sz="1500">
                <a:solidFill>
                  <a:srgbClr val="5B5B5B"/>
                </a:solidFill>
              </a:defRPr>
            </a:lvl4pPr>
          </a:lstStyle>
          <a:p>
            <a:pPr lvl="0"/>
            <a:r>
              <a:rPr lang="en-GB" noProof="0" dirty="0"/>
              <a:t>Add image/graph</a:t>
            </a:r>
          </a:p>
        </p:txBody>
      </p:sp>
      <p:sp>
        <p:nvSpPr>
          <p:cNvPr id="9" name="Zástupný symbol pro text 8">
            <a:extLst>
              <a:ext uri="{FF2B5EF4-FFF2-40B4-BE49-F238E27FC236}">
                <a16:creationId xmlns:a16="http://schemas.microsoft.com/office/drawing/2014/main" id="{574837A5-77F8-423B-9F8C-DB3EC5292211}"/>
              </a:ext>
            </a:extLst>
          </p:cNvPr>
          <p:cNvSpPr>
            <a:spLocks noGrp="1"/>
          </p:cNvSpPr>
          <p:nvPr>
            <p:ph type="body" sz="quarter" idx="13" hasCustomPrompt="1"/>
          </p:nvPr>
        </p:nvSpPr>
        <p:spPr>
          <a:xfrm>
            <a:off x="6735600" y="155575"/>
            <a:ext cx="2408400" cy="324000"/>
          </a:xfrm>
        </p:spPr>
        <p:txBody>
          <a:bodyPr rIns="216000">
            <a:noAutofit/>
          </a:bodyPr>
          <a:lstStyle>
            <a:lvl1pPr algn="r">
              <a:defRPr sz="1500">
                <a:solidFill>
                  <a:schemeClr val="accent2"/>
                </a:solidFill>
              </a:defRPr>
            </a:lvl1pPr>
          </a:lstStyle>
          <a:p>
            <a:pPr lvl="0"/>
            <a:r>
              <a:rPr lang="en-GB" dirty="0"/>
              <a:t>Update text</a:t>
            </a:r>
            <a:endParaRPr lang="cs-CZ" dirty="0"/>
          </a:p>
        </p:txBody>
      </p:sp>
      <p:sp>
        <p:nvSpPr>
          <p:cNvPr id="17" name="Zástupný symbol pro text 16">
            <a:extLst>
              <a:ext uri="{FF2B5EF4-FFF2-40B4-BE49-F238E27FC236}">
                <a16:creationId xmlns:a16="http://schemas.microsoft.com/office/drawing/2014/main" id="{B2A177A1-E6A2-4F52-9C0A-456B7A35C0FD}"/>
              </a:ext>
            </a:extLst>
          </p:cNvPr>
          <p:cNvSpPr>
            <a:spLocks noGrp="1"/>
          </p:cNvSpPr>
          <p:nvPr>
            <p:ph type="body" sz="quarter" idx="14" hasCustomPrompt="1"/>
          </p:nvPr>
        </p:nvSpPr>
        <p:spPr>
          <a:xfrm>
            <a:off x="0" y="4464000"/>
            <a:ext cx="4237200" cy="788400"/>
          </a:xfrm>
        </p:spPr>
        <p:txBody>
          <a:bodyPr lIns="648000" tIns="0" rIns="0" bIns="0">
            <a:noAutofit/>
          </a:bodyPr>
          <a:lstStyle>
            <a:lvl1pPr marL="0" marR="0" indent="0" algn="l" defTabSz="685800" rtl="0" eaLnBrk="1" fontAlgn="auto" latinLnBrk="0" hangingPunct="1">
              <a:lnSpc>
                <a:spcPts val="1800"/>
              </a:lnSpc>
              <a:spcBef>
                <a:spcPts val="0"/>
              </a:spcBef>
              <a:spcAft>
                <a:spcPts val="0"/>
              </a:spcAft>
              <a:buClrTx/>
              <a:buSzTx/>
              <a:buFont typeface="Arial" panose="020B0604020202020204" pitchFamily="34" charset="0"/>
              <a:buNone/>
              <a:tabLst/>
              <a:defRPr sz="1500">
                <a:solidFill>
                  <a:schemeClr val="accent2"/>
                </a:solidFill>
              </a:defRPr>
            </a:lvl1pPr>
          </a:lstStyle>
          <a:p>
            <a:pPr marL="0" marR="0" lvl="0" indent="0" algn="l" defTabSz="685800" rtl="0" eaLnBrk="1" fontAlgn="auto" latinLnBrk="0" hangingPunct="1">
              <a:lnSpc>
                <a:spcPts val="1800"/>
              </a:lnSpc>
              <a:spcBef>
                <a:spcPts val="0"/>
              </a:spcBef>
              <a:spcAft>
                <a:spcPts val="0"/>
              </a:spcAft>
              <a:buClrTx/>
              <a:buSzTx/>
              <a:buFont typeface="Arial" panose="020B0604020202020204" pitchFamily="34" charset="0"/>
              <a:buNone/>
              <a:tabLst/>
              <a:defRPr/>
            </a:pPr>
            <a:r>
              <a:rPr lang="en-GB" noProof="0" dirty="0"/>
              <a:t>Note to the graph </a:t>
            </a:r>
            <a:r>
              <a:rPr lang="en-GB" noProof="0" dirty="0">
                <a:latin typeface="Arial" panose="020B0604020202020204" pitchFamily="34" charset="0"/>
                <a:cs typeface="Arial" panose="020B0604020202020204" pitchFamily="34" charset="0"/>
              </a:rPr>
              <a:t>keep short, maximum in 3 lines, on the left, no hyphenation.  </a:t>
            </a:r>
            <a:br>
              <a:rPr lang="en-GB" noProof="0" dirty="0">
                <a:latin typeface="Arial" panose="020B0604020202020204" pitchFamily="34" charset="0"/>
                <a:cs typeface="Arial" panose="020B0604020202020204" pitchFamily="34" charset="0"/>
              </a:rPr>
            </a:br>
            <a:r>
              <a:rPr lang="en-GB" noProof="0" dirty="0">
                <a:latin typeface="Arial" panose="020B0604020202020204" pitchFamily="34" charset="0"/>
                <a:cs typeface="Arial" panose="020B0604020202020204" pitchFamily="34" charset="0"/>
              </a:rPr>
              <a:t>The shorter the better.</a:t>
            </a:r>
            <a:endParaRPr lang="en-GB" noProof="0" dirty="0"/>
          </a:p>
        </p:txBody>
      </p:sp>
      <p:sp>
        <p:nvSpPr>
          <p:cNvPr id="10" name="Zástupný symbol pro obsah 2">
            <a:extLst>
              <a:ext uri="{FF2B5EF4-FFF2-40B4-BE49-F238E27FC236}">
                <a16:creationId xmlns:a16="http://schemas.microsoft.com/office/drawing/2014/main" id="{A950B6C7-DE0B-406B-846C-F8C73E8DA782}"/>
              </a:ext>
            </a:extLst>
          </p:cNvPr>
          <p:cNvSpPr>
            <a:spLocks noGrp="1"/>
          </p:cNvSpPr>
          <p:nvPr>
            <p:ph sz="half" idx="15" hasCustomPrompt="1"/>
          </p:nvPr>
        </p:nvSpPr>
        <p:spPr>
          <a:xfrm>
            <a:off x="4975200" y="1792800"/>
            <a:ext cx="3880800" cy="4351338"/>
          </a:xfrm>
        </p:spPr>
        <p:txBody>
          <a:bodyPr lIns="0" rIns="288000">
            <a:noAutofit/>
          </a:bodyPr>
          <a:lstStyle>
            <a:lvl1pPr>
              <a:lnSpc>
                <a:spcPts val="2500"/>
              </a:lnSpc>
              <a:spcBef>
                <a:spcPts val="0"/>
              </a:spcBef>
              <a:defRPr sz="2200" b="1">
                <a:solidFill>
                  <a:schemeClr val="accent2"/>
                </a:solidFill>
              </a:defRPr>
            </a:lvl1pPr>
            <a:lvl2pPr marL="0" indent="0">
              <a:lnSpc>
                <a:spcPts val="2400"/>
              </a:lnSpc>
              <a:spcBef>
                <a:spcPts val="750"/>
              </a:spcBef>
              <a:buNone/>
              <a:defRPr sz="2000">
                <a:solidFill>
                  <a:schemeClr val="accent3"/>
                </a:solidFill>
              </a:defRPr>
            </a:lvl2pPr>
            <a:lvl3pPr marL="180000" indent="-198000">
              <a:lnSpc>
                <a:spcPts val="2100"/>
              </a:lnSpc>
              <a:spcBef>
                <a:spcPts val="750"/>
              </a:spcBef>
              <a:buClr>
                <a:srgbClr val="0C54A0"/>
              </a:buClr>
              <a:defRPr sz="1700">
                <a:solidFill>
                  <a:schemeClr val="accent3"/>
                </a:solidFill>
              </a:defRPr>
            </a:lvl3pPr>
            <a:lvl4pPr marL="363600" indent="-144000">
              <a:lnSpc>
                <a:spcPts val="1900"/>
              </a:lnSpc>
              <a:spcBef>
                <a:spcPts val="700"/>
              </a:spcBef>
              <a:buClr>
                <a:srgbClr val="0C54A0"/>
              </a:buClr>
              <a:defRPr sz="1500">
                <a:solidFill>
                  <a:schemeClr val="accent3"/>
                </a:solidFill>
              </a:defRPr>
            </a:lvl4pPr>
          </a:lstStyle>
          <a:p>
            <a:pPr lvl="0"/>
            <a:r>
              <a:rPr lang="cs-CZ" dirty="0"/>
              <a:t>Text in </a:t>
            </a:r>
            <a:r>
              <a:rPr lang="cs-CZ" dirty="0" err="1"/>
              <a:t>four</a:t>
            </a:r>
            <a:r>
              <a:rPr lang="cs-CZ" dirty="0"/>
              <a:t> </a:t>
            </a:r>
            <a:r>
              <a:rPr lang="cs-CZ" dirty="0" err="1"/>
              <a:t>levels</a:t>
            </a:r>
            <a:r>
              <a:rPr lang="cs-CZ" dirty="0"/>
              <a:t> </a:t>
            </a:r>
            <a:r>
              <a:rPr lang="cs-CZ" dirty="0" err="1"/>
              <a:t>with</a:t>
            </a:r>
            <a:r>
              <a:rPr lang="cs-CZ" dirty="0"/>
              <a:t> </a:t>
            </a:r>
            <a:r>
              <a:rPr lang="cs-CZ" dirty="0" err="1"/>
              <a:t>bullets</a:t>
            </a:r>
            <a:r>
              <a:rPr lang="cs-CZ" dirty="0"/>
              <a:t> and a </a:t>
            </a:r>
            <a:r>
              <a:rPr lang="cs-CZ" dirty="0" err="1"/>
              <a:t>headline</a:t>
            </a:r>
            <a:endParaRPr lang="cs-CZ" dirty="0"/>
          </a:p>
          <a:p>
            <a:pPr lvl="1"/>
            <a:r>
              <a:rPr lang="en-GB" dirty="0"/>
              <a:t>Second level</a:t>
            </a:r>
            <a:endParaRPr lang="cs-CZ" dirty="0"/>
          </a:p>
          <a:p>
            <a:pPr lvl="2"/>
            <a:r>
              <a:rPr lang="en-GB" dirty="0"/>
              <a:t>Third level</a:t>
            </a:r>
            <a:endParaRPr lang="cs-CZ" dirty="0"/>
          </a:p>
          <a:p>
            <a:pPr lvl="3"/>
            <a:r>
              <a:rPr lang="en-GB" dirty="0"/>
              <a:t>Fourth level</a:t>
            </a:r>
            <a:endParaRPr lang="cs-CZ" dirty="0"/>
          </a:p>
        </p:txBody>
      </p:sp>
      <p:sp>
        <p:nvSpPr>
          <p:cNvPr id="12" name="Zástupný symbol pro číslo snímku 5">
            <a:extLst>
              <a:ext uri="{FF2B5EF4-FFF2-40B4-BE49-F238E27FC236}">
                <a16:creationId xmlns:a16="http://schemas.microsoft.com/office/drawing/2014/main" id="{05CE88A3-65CA-4CE1-B30A-873AFAEB2F66}"/>
              </a:ext>
            </a:extLst>
          </p:cNvPr>
          <p:cNvSpPr txBox="1">
            <a:spLocks/>
          </p:cNvSpPr>
          <p:nvPr userDrawn="1"/>
        </p:nvSpPr>
        <p:spPr>
          <a:xfrm>
            <a:off x="180000" y="6492873"/>
            <a:ext cx="237600" cy="365126"/>
          </a:xfrm>
          <a:prstGeom prst="rect">
            <a:avLst/>
          </a:prstGeom>
        </p:spPr>
        <p:txBody>
          <a:bodyPr vert="horz" lIns="0" tIns="0" rIns="0" bIns="190800" rtlCol="0" anchor="b" anchorCtr="0"/>
          <a:lstStyle>
            <a:defPPr>
              <a:defRPr lang="cs-CZ"/>
            </a:defPPr>
            <a:lvl1pPr marL="0" algn="ctr" defTabSz="914400" rtl="0" eaLnBrk="1" latinLnBrk="0" hangingPunct="1">
              <a:defRPr sz="10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1CC97F-B359-438B-BC50-D4E0333112DB}" type="slidenum">
              <a:rPr lang="cs-CZ" smtClean="0"/>
              <a:pPr/>
              <a:t>‹#›</a:t>
            </a:fld>
            <a:endParaRPr lang="cs-CZ" dirty="0"/>
          </a:p>
        </p:txBody>
      </p:sp>
      <p:sp>
        <p:nvSpPr>
          <p:cNvPr id="13" name="Zástupný symbol pro zápatí 4">
            <a:extLst>
              <a:ext uri="{FF2B5EF4-FFF2-40B4-BE49-F238E27FC236}">
                <a16:creationId xmlns:a16="http://schemas.microsoft.com/office/drawing/2014/main" id="{16C0665B-D2F2-491C-B4BC-9DE8D14CB0BA}"/>
              </a:ext>
            </a:extLst>
          </p:cNvPr>
          <p:cNvSpPr>
            <a:spLocks noGrp="1"/>
          </p:cNvSpPr>
          <p:nvPr>
            <p:ph type="ftr" sz="quarter" idx="11"/>
          </p:nvPr>
        </p:nvSpPr>
        <p:spPr>
          <a:xfrm>
            <a:off x="504000" y="6492875"/>
            <a:ext cx="6029864" cy="365125"/>
          </a:xfrm>
        </p:spPr>
        <p:txBody>
          <a:bodyPr lIns="0" tIns="0" bIns="190800" anchor="b" anchorCtr="0"/>
          <a:lstStyle>
            <a:lvl1pPr>
              <a:defRPr>
                <a:solidFill>
                  <a:schemeClr val="accent2"/>
                </a:solidFill>
              </a:defRPr>
            </a:lvl1pPr>
          </a:lstStyle>
          <a:p>
            <a:r>
              <a:rPr lang="en-GB" noProof="0" dirty="0"/>
              <a:t>Short name of the </a:t>
            </a:r>
            <a:r>
              <a:rPr lang="en-GB" noProof="0" dirty="0" err="1"/>
              <a:t>powerpoint</a:t>
            </a:r>
            <a:r>
              <a:rPr lang="en-GB" noProof="0" dirty="0"/>
              <a:t> presentation, maximum length two thirds of the page</a:t>
            </a:r>
          </a:p>
        </p:txBody>
      </p:sp>
      <p:cxnSp>
        <p:nvCxnSpPr>
          <p:cNvPr id="14" name="Přímá spojnice 13">
            <a:extLst>
              <a:ext uri="{FF2B5EF4-FFF2-40B4-BE49-F238E27FC236}">
                <a16:creationId xmlns:a16="http://schemas.microsoft.com/office/drawing/2014/main" id="{C3B987BA-4871-4AFA-BD5B-60E8A286470B}"/>
              </a:ext>
            </a:extLst>
          </p:cNvPr>
          <p:cNvCxnSpPr>
            <a:cxnSpLocks/>
          </p:cNvCxnSpPr>
          <p:nvPr userDrawn="1"/>
        </p:nvCxnSpPr>
        <p:spPr>
          <a:xfrm>
            <a:off x="441305" y="6534442"/>
            <a:ext cx="0" cy="126925"/>
          </a:xfrm>
          <a:prstGeom prst="line">
            <a:avLst/>
          </a:prstGeom>
          <a:ln w="12700">
            <a:solidFill>
              <a:schemeClr val="accent3"/>
            </a:solidFill>
          </a:ln>
        </p:spPr>
        <p:style>
          <a:lnRef idx="1">
            <a:schemeClr val="dk1"/>
          </a:lnRef>
          <a:fillRef idx="0">
            <a:schemeClr val="dk1"/>
          </a:fillRef>
          <a:effectRef idx="0">
            <a:schemeClr val="dk1"/>
          </a:effectRef>
          <a:fontRef idx="minor">
            <a:schemeClr val="tx1"/>
          </a:fontRef>
        </p:style>
      </p:cxnSp>
      <p:pic>
        <p:nvPicPr>
          <p:cNvPr id="15" name="Picture 48">
            <a:extLst>
              <a:ext uri="{FF2B5EF4-FFF2-40B4-BE49-F238E27FC236}">
                <a16:creationId xmlns:a16="http://schemas.microsoft.com/office/drawing/2014/main" id="{B18561DB-C3BA-4346-90BB-9CB3C13F176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57200" y="6393600"/>
            <a:ext cx="424954" cy="388800"/>
          </a:xfrm>
          <a:prstGeom prst="rect">
            <a:avLst/>
          </a:prstGeom>
        </p:spPr>
      </p:pic>
    </p:spTree>
    <p:extLst>
      <p:ext uri="{BB962C8B-B14F-4D97-AF65-F5344CB8AC3E}">
        <p14:creationId xmlns:p14="http://schemas.microsoft.com/office/powerpoint/2010/main" val="774501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image" Target="../media/image16.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image" Target="../media/image15.jpeg"/><Relationship Id="rId2" Type="http://schemas.openxmlformats.org/officeDocument/2006/relationships/slideLayout" Target="../slideLayouts/slideLayout22.xml"/><Relationship Id="rId16"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image" Target="../media/image23.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image" Target="../media/image15.jpeg"/><Relationship Id="rId2" Type="http://schemas.openxmlformats.org/officeDocument/2006/relationships/slideLayout" Target="../slideLayouts/slideLayout37.xml"/><Relationship Id="rId16" Type="http://schemas.openxmlformats.org/officeDocument/2006/relationships/theme" Target="../theme/theme3.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openxmlformats.org/officeDocument/2006/relationships/image" Target="../media/image26.svg"/><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image" Target="../media/image25.png"/><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8A82CD6C-728D-4BA9-9FD0-6A17AB811C93}"/>
              </a:ext>
            </a:extLst>
          </p:cNvPr>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Zástupný nadpis 1">
            <a:extLst>
              <a:ext uri="{FF2B5EF4-FFF2-40B4-BE49-F238E27FC236}">
                <a16:creationId xmlns:a16="http://schemas.microsoft.com/office/drawing/2014/main" id="{D6535D87-153C-4461-B5E6-81B30BB14587}"/>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GB" dirty="0"/>
              <a:t>Click to edit the style</a:t>
            </a:r>
            <a:endParaRPr lang="cs-CZ" dirty="0"/>
          </a:p>
        </p:txBody>
      </p:sp>
      <p:sp>
        <p:nvSpPr>
          <p:cNvPr id="3" name="Zástupný symbol pro text 2">
            <a:extLst>
              <a:ext uri="{FF2B5EF4-FFF2-40B4-BE49-F238E27FC236}">
                <a16:creationId xmlns:a16="http://schemas.microsoft.com/office/drawing/2014/main" id="{8F4DB5F4-D9D5-43E6-9671-58E84E6DB6B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dirty="0"/>
              <a:t>Edit text </a:t>
            </a:r>
            <a:endParaRPr lang="cs-CZ" dirty="0"/>
          </a:p>
          <a:p>
            <a:pPr lvl="1"/>
            <a:r>
              <a:rPr lang="en-GB" dirty="0"/>
              <a:t>Second level</a:t>
            </a:r>
            <a:endParaRPr lang="cs-CZ" dirty="0"/>
          </a:p>
          <a:p>
            <a:pPr lvl="2"/>
            <a:r>
              <a:rPr lang="en-GB" dirty="0"/>
              <a:t>Third level</a:t>
            </a:r>
            <a:endParaRPr lang="cs-CZ" dirty="0"/>
          </a:p>
          <a:p>
            <a:pPr lvl="3"/>
            <a:r>
              <a:rPr lang="en-GB" dirty="0"/>
              <a:t>Fourth level</a:t>
            </a:r>
            <a:endParaRPr lang="cs-CZ" dirty="0"/>
          </a:p>
          <a:p>
            <a:pPr lvl="4"/>
            <a:r>
              <a:rPr lang="en-GB" dirty="0"/>
              <a:t>Fifth level</a:t>
            </a:r>
            <a:endParaRPr lang="cs-CZ" dirty="0"/>
          </a:p>
        </p:txBody>
      </p:sp>
      <p:sp>
        <p:nvSpPr>
          <p:cNvPr id="5" name="Zástupný symbol pro zápatí 4">
            <a:extLst>
              <a:ext uri="{FF2B5EF4-FFF2-40B4-BE49-F238E27FC236}">
                <a16:creationId xmlns:a16="http://schemas.microsoft.com/office/drawing/2014/main" id="{E70A42D3-30AC-4C36-9B93-6D64A8DC9E64}"/>
              </a:ext>
            </a:extLst>
          </p:cNvPr>
          <p:cNvSpPr>
            <a:spLocks noGrp="1"/>
          </p:cNvSpPr>
          <p:nvPr>
            <p:ph type="ftr" sz="quarter" idx="3"/>
          </p:nvPr>
        </p:nvSpPr>
        <p:spPr>
          <a:xfrm>
            <a:off x="0" y="6400800"/>
            <a:ext cx="6029864" cy="365125"/>
          </a:xfrm>
          <a:prstGeom prst="rect">
            <a:avLst/>
          </a:prstGeom>
        </p:spPr>
        <p:txBody>
          <a:bodyPr vert="horz" lIns="91440" tIns="45720" rIns="216000" bIns="45720" rtlCol="0" anchor="ctr" anchorCtr="0"/>
          <a:lstStyle>
            <a:lvl1pPr algn="l">
              <a:defRPr sz="1000">
                <a:solidFill>
                  <a:srgbClr val="0C54A0"/>
                </a:solidFill>
              </a:defRPr>
            </a:lvl1pPr>
          </a:lstStyle>
          <a:p>
            <a:r>
              <a:rPr lang="en-US"/>
              <a:t>Short name of the powerpoint presentation, maximum length two thirds of the page</a:t>
            </a:r>
            <a:endParaRPr lang="cs-CZ" dirty="0"/>
          </a:p>
        </p:txBody>
      </p:sp>
      <p:sp>
        <p:nvSpPr>
          <p:cNvPr id="6" name="Zástupný symbol pro číslo snímku 5">
            <a:extLst>
              <a:ext uri="{FF2B5EF4-FFF2-40B4-BE49-F238E27FC236}">
                <a16:creationId xmlns:a16="http://schemas.microsoft.com/office/drawing/2014/main" id="{7A26FCAD-62DE-40CB-8139-916BEE520A0A}"/>
              </a:ext>
            </a:extLst>
          </p:cNvPr>
          <p:cNvSpPr>
            <a:spLocks noGrp="1"/>
          </p:cNvSpPr>
          <p:nvPr>
            <p:ph type="sldNum" sz="quarter" idx="4"/>
          </p:nvPr>
        </p:nvSpPr>
        <p:spPr>
          <a:xfrm>
            <a:off x="7083365" y="6400800"/>
            <a:ext cx="2057400" cy="365125"/>
          </a:xfrm>
          <a:prstGeom prst="rect">
            <a:avLst/>
          </a:prstGeom>
        </p:spPr>
        <p:txBody>
          <a:bodyPr vert="horz" lIns="91440" tIns="45720" rIns="216000" bIns="45720" rtlCol="0" anchor="ctr"/>
          <a:lstStyle>
            <a:lvl1pPr algn="r">
              <a:defRPr sz="900">
                <a:solidFill>
                  <a:srgbClr val="A0A0A0"/>
                </a:solidFill>
              </a:defRPr>
            </a:lvl1pPr>
          </a:lstStyle>
          <a:p>
            <a:fld id="{251CC97F-B359-438B-BC50-D4E0333112DB}" type="slidenum">
              <a:rPr lang="cs-CZ" smtClean="0"/>
              <a:pPr/>
              <a:t>‹#›</a:t>
            </a:fld>
            <a:endParaRPr lang="cs-CZ" dirty="0"/>
          </a:p>
        </p:txBody>
      </p:sp>
    </p:spTree>
    <p:extLst>
      <p:ext uri="{BB962C8B-B14F-4D97-AF65-F5344CB8AC3E}">
        <p14:creationId xmlns:p14="http://schemas.microsoft.com/office/powerpoint/2010/main" val="1660972262"/>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62" r:id="rId4"/>
    <p:sldLayoutId id="2147483663" r:id="rId5"/>
    <p:sldLayoutId id="2147483651" r:id="rId6"/>
    <p:sldLayoutId id="2147483675" r:id="rId7"/>
    <p:sldLayoutId id="2147483664" r:id="rId8"/>
    <p:sldLayoutId id="2147483652" r:id="rId9"/>
    <p:sldLayoutId id="2147483665" r:id="rId10"/>
    <p:sldLayoutId id="2147483666" r:id="rId11"/>
    <p:sldLayoutId id="2147483667" r:id="rId12"/>
    <p:sldLayoutId id="2147483668" r:id="rId13"/>
    <p:sldLayoutId id="2147483669" r:id="rId14"/>
    <p:sldLayoutId id="2147483671" r:id="rId15"/>
    <p:sldLayoutId id="2147483672" r:id="rId16"/>
    <p:sldLayoutId id="2147483673" r:id="rId17"/>
    <p:sldLayoutId id="2147483674" r:id="rId18"/>
    <p:sldLayoutId id="2147483708" r:id="rId19"/>
    <p:sldLayoutId id="2147483709" r:id="rId20"/>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kern="1200" baseline="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cs-CZ"/>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0" y="1071"/>
            <a:ext cx="9144000" cy="6855858"/>
          </a:xfrm>
          <a:prstGeom prst="rect">
            <a:avLst/>
          </a:prstGeom>
        </p:spPr>
      </p:pic>
      <p:sp>
        <p:nvSpPr>
          <p:cNvPr id="2" name="Title Placeholder 1"/>
          <p:cNvSpPr>
            <a:spLocks noGrp="1"/>
          </p:cNvSpPr>
          <p:nvPr>
            <p:ph type="title"/>
          </p:nvPr>
        </p:nvSpPr>
        <p:spPr>
          <a:xfrm>
            <a:off x="432300" y="370681"/>
            <a:ext cx="7150319" cy="986171"/>
          </a:xfrm>
          <a:prstGeom prst="rect">
            <a:avLst/>
          </a:prstGeom>
        </p:spPr>
        <p:txBody>
          <a:bodyPr vert="horz" lIns="90000" tIns="45720" rIns="91440" bIns="45720" rtlCol="0" anchor="t">
            <a:normAutofit/>
          </a:bodyPr>
          <a:lstStyle/>
          <a:p>
            <a:r>
              <a:rPr lang="en-US" dirty="0"/>
              <a:t>Click to edit </a:t>
            </a:r>
            <a:br>
              <a:rPr lang="en-US" dirty="0"/>
            </a:br>
            <a:r>
              <a:rPr lang="en-US" dirty="0"/>
              <a:t>Master title style</a:t>
            </a:r>
          </a:p>
        </p:txBody>
      </p:sp>
      <p:sp>
        <p:nvSpPr>
          <p:cNvPr id="5" name="Footer Placeholder 4"/>
          <p:cNvSpPr>
            <a:spLocks noGrp="1"/>
          </p:cNvSpPr>
          <p:nvPr>
            <p:ph type="ftr" sz="quarter" idx="3"/>
          </p:nvPr>
        </p:nvSpPr>
        <p:spPr>
          <a:xfrm>
            <a:off x="431800" y="6356351"/>
            <a:ext cx="8070362" cy="365125"/>
          </a:xfrm>
          <a:prstGeom prst="rect">
            <a:avLst/>
          </a:prstGeom>
        </p:spPr>
        <p:txBody>
          <a:bodyPr vert="horz" lIns="91440" tIns="45720" rIns="91440" bIns="45720" rtlCol="0" anchor="ctr"/>
          <a:lstStyle>
            <a:lvl1pPr algn="l">
              <a:defRPr sz="1200">
                <a:solidFill>
                  <a:schemeClr val="accent5"/>
                </a:solidFill>
              </a:defRPr>
            </a:lvl1pPr>
          </a:lstStyle>
          <a:p>
            <a:r>
              <a:rPr lang="en-US"/>
              <a:t>Short name of the powerpoint presentation, maximum length two thirds of the page</a:t>
            </a:r>
            <a:endParaRPr lang="en-GB" dirty="0"/>
          </a:p>
        </p:txBody>
      </p:sp>
      <p:sp>
        <p:nvSpPr>
          <p:cNvPr id="12" name="Text Placeholder 11"/>
          <p:cNvSpPr>
            <a:spLocks noGrp="1"/>
          </p:cNvSpPr>
          <p:nvPr>
            <p:ph type="body" idx="1"/>
          </p:nvPr>
        </p:nvSpPr>
        <p:spPr>
          <a:xfrm>
            <a:off x="432300" y="1644650"/>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9" name="Picture 8"/>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7906648" y="371047"/>
            <a:ext cx="808267" cy="773988"/>
          </a:xfrm>
          <a:prstGeom prst="rect">
            <a:avLst/>
          </a:prstGeom>
        </p:spPr>
      </p:pic>
      <p:sp>
        <p:nvSpPr>
          <p:cNvPr id="10" name="Slide Number Placeholder 5"/>
          <p:cNvSpPr txBox="1">
            <a:spLocks/>
          </p:cNvSpPr>
          <p:nvPr userDrawn="1"/>
        </p:nvSpPr>
        <p:spPr>
          <a:xfrm>
            <a:off x="6633870" y="6356351"/>
            <a:ext cx="2057400" cy="365125"/>
          </a:xfrm>
          <a:prstGeom prst="rect">
            <a:avLst/>
          </a:prstGeom>
        </p:spPr>
        <p:txBody>
          <a:bodyPr vert="horz" lIns="91440" tIns="45720" rIns="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32123A-B6C2-4F3D-B52B-6642A14B8745}" type="slidenum">
              <a:rPr lang="en-GB" smtClean="0"/>
              <a:pPr/>
              <a:t>‹#›</a:t>
            </a:fld>
            <a:endParaRPr lang="en-GB" dirty="0"/>
          </a:p>
        </p:txBody>
      </p:sp>
    </p:spTree>
    <p:extLst>
      <p:ext uri="{BB962C8B-B14F-4D97-AF65-F5344CB8AC3E}">
        <p14:creationId xmlns:p14="http://schemas.microsoft.com/office/powerpoint/2010/main" val="319183992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0000"/>
        </a:lnSpc>
        <a:spcBef>
          <a:spcPct val="0"/>
        </a:spcBef>
        <a:buNone/>
        <a:defRPr sz="3600" kern="120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spcAft>
          <a:spcPts val="500"/>
        </a:spcAft>
        <a:buFont typeface="Arial" panose="020B0604020202020204" pitchFamily="34" charset="0"/>
        <a:buNone/>
        <a:defRPr sz="2400" kern="1200">
          <a:solidFill>
            <a:schemeClr val="tx1"/>
          </a:solidFill>
          <a:latin typeface="+mn-lt"/>
          <a:ea typeface="+mn-ea"/>
          <a:cs typeface="+mn-cs"/>
        </a:defRPr>
      </a:lvl1pPr>
      <a:lvl2pPr marL="357188" indent="-342900" algn="l" defTabSz="914400" rtl="0" eaLnBrk="1" latinLnBrk="0" hangingPunct="1">
        <a:lnSpc>
          <a:spcPct val="100000"/>
        </a:lnSpc>
        <a:spcBef>
          <a:spcPts val="500"/>
        </a:spcBef>
        <a:buFont typeface="Arial" panose="020B0604020202020204" pitchFamily="34" charset="0"/>
        <a:buChar char="•"/>
        <a:defRPr sz="2400" kern="1200">
          <a:solidFill>
            <a:schemeClr val="tx2"/>
          </a:solidFill>
          <a:latin typeface="+mn-lt"/>
          <a:ea typeface="+mn-ea"/>
          <a:cs typeface="+mn-cs"/>
        </a:defRPr>
      </a:lvl2pPr>
      <a:lvl3pPr marL="714375" indent="-342900" algn="l" defTabSz="914400" rtl="0" eaLnBrk="1" latinLnBrk="0" hangingPunct="1">
        <a:lnSpc>
          <a:spcPct val="100000"/>
        </a:lnSpc>
        <a:spcBef>
          <a:spcPts val="500"/>
        </a:spcBef>
        <a:buFont typeface="Calibri" panose="020F0502020204030204" pitchFamily="34" charset="0"/>
        <a:buChar char="-"/>
        <a:defRPr sz="2000" kern="1200">
          <a:solidFill>
            <a:schemeClr val="tx2"/>
          </a:solidFill>
          <a:latin typeface="+mn-lt"/>
          <a:ea typeface="+mn-ea"/>
          <a:cs typeface="+mn-cs"/>
        </a:defRPr>
      </a:lvl3pPr>
      <a:lvl4pPr marL="1009650" indent="-28575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4pPr>
      <a:lvl5pPr marL="1295400" indent="-285750" algn="l" defTabSz="914400" rtl="0" eaLnBrk="1" latinLnBrk="0" hangingPunct="1">
        <a:lnSpc>
          <a:spcPct val="100000"/>
        </a:lnSpc>
        <a:spcBef>
          <a:spcPts val="500"/>
        </a:spcBef>
        <a:buFont typeface="Calibri" panose="020F050202020403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272">
          <p15:clr>
            <a:srgbClr val="F26B43"/>
          </p15:clr>
        </p15:guide>
        <p15:guide id="4" pos="5488">
          <p15:clr>
            <a:srgbClr val="F26B43"/>
          </p15:clr>
        </p15:guide>
        <p15:guide id="5" orient="horz" pos="232">
          <p15:clr>
            <a:srgbClr val="F26B43"/>
          </p15:clr>
        </p15:guide>
        <p15:guide id="6" orient="horz" pos="3861">
          <p15:clr>
            <a:srgbClr val="F26B43"/>
          </p15:clr>
        </p15:guide>
        <p15:guide id="7" orient="horz" pos="102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0" y="1071"/>
            <a:ext cx="9144000" cy="6855858"/>
          </a:xfrm>
          <a:prstGeom prst="rect">
            <a:avLst/>
          </a:prstGeom>
        </p:spPr>
      </p:pic>
      <p:sp>
        <p:nvSpPr>
          <p:cNvPr id="2" name="Title Placeholder 1"/>
          <p:cNvSpPr>
            <a:spLocks noGrp="1"/>
          </p:cNvSpPr>
          <p:nvPr>
            <p:ph type="title"/>
          </p:nvPr>
        </p:nvSpPr>
        <p:spPr>
          <a:xfrm>
            <a:off x="432300" y="370681"/>
            <a:ext cx="7150319" cy="986171"/>
          </a:xfrm>
          <a:prstGeom prst="rect">
            <a:avLst/>
          </a:prstGeom>
        </p:spPr>
        <p:txBody>
          <a:bodyPr vert="horz" lIns="90000" tIns="45720" rIns="91440" bIns="45720" rtlCol="0" anchor="t">
            <a:normAutofit/>
          </a:bodyPr>
          <a:lstStyle/>
          <a:p>
            <a:r>
              <a:rPr lang="en-US" dirty="0"/>
              <a:t>Click to edit </a:t>
            </a:r>
            <a:br>
              <a:rPr lang="en-US" dirty="0"/>
            </a:br>
            <a:r>
              <a:rPr lang="en-US" dirty="0"/>
              <a:t>Master title style</a:t>
            </a:r>
          </a:p>
        </p:txBody>
      </p:sp>
      <p:sp>
        <p:nvSpPr>
          <p:cNvPr id="5" name="Footer Placeholder 4"/>
          <p:cNvSpPr>
            <a:spLocks noGrp="1"/>
          </p:cNvSpPr>
          <p:nvPr>
            <p:ph type="ftr" sz="quarter" idx="3"/>
          </p:nvPr>
        </p:nvSpPr>
        <p:spPr>
          <a:xfrm>
            <a:off x="431800" y="6356351"/>
            <a:ext cx="4896338" cy="365125"/>
          </a:xfrm>
          <a:prstGeom prst="rect">
            <a:avLst/>
          </a:prstGeom>
        </p:spPr>
        <p:txBody>
          <a:bodyPr vert="horz" lIns="91440" tIns="45720" rIns="91440" bIns="45720" rtlCol="0" anchor="ctr"/>
          <a:lstStyle>
            <a:lvl1pPr algn="l">
              <a:defRPr sz="1200">
                <a:solidFill>
                  <a:schemeClr val="accent5"/>
                </a:solidFill>
              </a:defRPr>
            </a:lvl1pPr>
          </a:lstStyle>
          <a:p>
            <a:r>
              <a:rPr lang="en-US"/>
              <a:t>Short name of the powerpoint presentation, maximum length two thirds of the page</a:t>
            </a:r>
            <a:endParaRPr lang="en-GB" dirty="0"/>
          </a:p>
        </p:txBody>
      </p:sp>
      <p:sp>
        <p:nvSpPr>
          <p:cNvPr id="12" name="Text Placeholder 11"/>
          <p:cNvSpPr>
            <a:spLocks noGrp="1"/>
          </p:cNvSpPr>
          <p:nvPr>
            <p:ph type="body" idx="1"/>
          </p:nvPr>
        </p:nvSpPr>
        <p:spPr>
          <a:xfrm>
            <a:off x="432300" y="1644650"/>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9" name="Picture 8"/>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7906648" y="371047"/>
            <a:ext cx="808267" cy="773988"/>
          </a:xfrm>
          <a:prstGeom prst="rect">
            <a:avLst/>
          </a:prstGeom>
        </p:spPr>
      </p:pic>
      <p:sp>
        <p:nvSpPr>
          <p:cNvPr id="10" name="Slide Number Placeholder 5"/>
          <p:cNvSpPr txBox="1">
            <a:spLocks/>
          </p:cNvSpPr>
          <p:nvPr userDrawn="1"/>
        </p:nvSpPr>
        <p:spPr>
          <a:xfrm>
            <a:off x="6633870" y="6356351"/>
            <a:ext cx="2057400" cy="365125"/>
          </a:xfrm>
          <a:prstGeom prst="rect">
            <a:avLst/>
          </a:prstGeom>
        </p:spPr>
        <p:txBody>
          <a:bodyPr vert="horz" lIns="91440" tIns="45720" rIns="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32123A-B6C2-4F3D-B52B-6642A14B8745}" type="slidenum">
              <a:rPr lang="en-GB" smtClean="0"/>
              <a:pPr/>
              <a:t>‹#›</a:t>
            </a:fld>
            <a:endParaRPr lang="en-GB" dirty="0"/>
          </a:p>
        </p:txBody>
      </p:sp>
    </p:spTree>
    <p:extLst>
      <p:ext uri="{BB962C8B-B14F-4D97-AF65-F5344CB8AC3E}">
        <p14:creationId xmlns:p14="http://schemas.microsoft.com/office/powerpoint/2010/main" val="295330041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0000"/>
        </a:lnSpc>
        <a:spcBef>
          <a:spcPct val="0"/>
        </a:spcBef>
        <a:buNone/>
        <a:defRPr sz="3600" kern="120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spcAft>
          <a:spcPts val="500"/>
        </a:spcAft>
        <a:buFont typeface="Arial" panose="020B0604020202020204" pitchFamily="34" charset="0"/>
        <a:buNone/>
        <a:defRPr sz="2400" kern="1200">
          <a:solidFill>
            <a:schemeClr val="tx1"/>
          </a:solidFill>
          <a:latin typeface="+mn-lt"/>
          <a:ea typeface="+mn-ea"/>
          <a:cs typeface="+mn-cs"/>
        </a:defRPr>
      </a:lvl1pPr>
      <a:lvl2pPr marL="357188" indent="-342900" algn="l" defTabSz="914400" rtl="0" eaLnBrk="1" latinLnBrk="0" hangingPunct="1">
        <a:lnSpc>
          <a:spcPct val="100000"/>
        </a:lnSpc>
        <a:spcBef>
          <a:spcPts val="500"/>
        </a:spcBef>
        <a:buFont typeface="Arial" panose="020B0604020202020204" pitchFamily="34" charset="0"/>
        <a:buChar char="•"/>
        <a:defRPr sz="2400" kern="1200">
          <a:solidFill>
            <a:schemeClr val="tx2"/>
          </a:solidFill>
          <a:latin typeface="+mn-lt"/>
          <a:ea typeface="+mn-ea"/>
          <a:cs typeface="+mn-cs"/>
        </a:defRPr>
      </a:lvl2pPr>
      <a:lvl3pPr marL="714375" indent="-342900" algn="l" defTabSz="914400" rtl="0" eaLnBrk="1" latinLnBrk="0" hangingPunct="1">
        <a:lnSpc>
          <a:spcPct val="100000"/>
        </a:lnSpc>
        <a:spcBef>
          <a:spcPts val="500"/>
        </a:spcBef>
        <a:buFont typeface="Calibri" panose="020F0502020204030204" pitchFamily="34" charset="0"/>
        <a:buChar char="-"/>
        <a:defRPr sz="2000" kern="1200">
          <a:solidFill>
            <a:schemeClr val="tx2"/>
          </a:solidFill>
          <a:latin typeface="+mn-lt"/>
          <a:ea typeface="+mn-ea"/>
          <a:cs typeface="+mn-cs"/>
        </a:defRPr>
      </a:lvl3pPr>
      <a:lvl4pPr marL="1009650" indent="-28575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4pPr>
      <a:lvl5pPr marL="1295400" indent="-285750" algn="l" defTabSz="914400" rtl="0" eaLnBrk="1" latinLnBrk="0" hangingPunct="1">
        <a:lnSpc>
          <a:spcPct val="100000"/>
        </a:lnSpc>
        <a:spcBef>
          <a:spcPts val="500"/>
        </a:spcBef>
        <a:buFont typeface="Calibri" panose="020F050202020403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272">
          <p15:clr>
            <a:srgbClr val="F26B43"/>
          </p15:clr>
        </p15:guide>
        <p15:guide id="4" pos="5488">
          <p15:clr>
            <a:srgbClr val="F26B43"/>
          </p15:clr>
        </p15:guide>
        <p15:guide id="5" orient="horz" pos="232">
          <p15:clr>
            <a:srgbClr val="F26B43"/>
          </p15:clr>
        </p15:guide>
        <p15:guide id="6" orient="horz" pos="3861">
          <p15:clr>
            <a:srgbClr val="F26B43"/>
          </p15:clr>
        </p15:guide>
        <p15:guide id="7" orient="horz" pos="102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Grafický objekt 15">
            <a:extLst>
              <a:ext uri="{FF2B5EF4-FFF2-40B4-BE49-F238E27FC236}">
                <a16:creationId xmlns:a16="http://schemas.microsoft.com/office/drawing/2014/main" id="{A0CE5F6F-A950-4B27-BDCF-43C9DBA07C7B}"/>
              </a:ext>
            </a:extLst>
          </p:cNvPr>
          <p:cNvPicPr>
            <a:picLocks noChangeAspect="1"/>
          </p:cNvPicPr>
          <p:nvPr userDrawn="1"/>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 y="0"/>
            <a:ext cx="9144000" cy="6858000"/>
          </a:xfrm>
          <a:prstGeom prst="rect">
            <a:avLst/>
          </a:prstGeom>
        </p:spPr>
      </p:pic>
      <p:sp>
        <p:nvSpPr>
          <p:cNvPr id="2" name="Zástupný nadpis 1">
            <a:extLst>
              <a:ext uri="{FF2B5EF4-FFF2-40B4-BE49-F238E27FC236}">
                <a16:creationId xmlns:a16="http://schemas.microsoft.com/office/drawing/2014/main" id="{63214D28-0DA1-4624-BAB7-B2F6E5DBF6A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cs-CZ"/>
              <a:t>Kliknutím lze upravit styl.</a:t>
            </a:r>
            <a:endParaRPr lang="en-GB"/>
          </a:p>
        </p:txBody>
      </p:sp>
      <p:sp>
        <p:nvSpPr>
          <p:cNvPr id="3" name="Zástupný text 2">
            <a:extLst>
              <a:ext uri="{FF2B5EF4-FFF2-40B4-BE49-F238E27FC236}">
                <a16:creationId xmlns:a16="http://schemas.microsoft.com/office/drawing/2014/main" id="{221DD6FD-91DB-45E3-87DD-112AED868D26}"/>
              </a:ext>
            </a:extLst>
          </p:cNvPr>
          <p:cNvSpPr>
            <a:spLocks noGrp="1"/>
          </p:cNvSpPr>
          <p:nvPr>
            <p:ph type="body" idx="1"/>
          </p:nvPr>
        </p:nvSpPr>
        <p:spPr>
          <a:xfrm>
            <a:off x="0" y="1825625"/>
            <a:ext cx="9136856" cy="4351338"/>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endParaRPr lang="en-GB" dirty="0"/>
          </a:p>
        </p:txBody>
      </p:sp>
      <p:sp>
        <p:nvSpPr>
          <p:cNvPr id="6" name="Zástupný symbol pro číslo snímku 5">
            <a:extLst>
              <a:ext uri="{FF2B5EF4-FFF2-40B4-BE49-F238E27FC236}">
                <a16:creationId xmlns:a16="http://schemas.microsoft.com/office/drawing/2014/main" id="{45E8839A-E64B-463B-B902-6C78D4BEF8BE}"/>
              </a:ext>
            </a:extLst>
          </p:cNvPr>
          <p:cNvSpPr>
            <a:spLocks noGrp="1"/>
          </p:cNvSpPr>
          <p:nvPr>
            <p:ph type="sldNum" sz="quarter" idx="4"/>
          </p:nvPr>
        </p:nvSpPr>
        <p:spPr>
          <a:xfrm>
            <a:off x="-15071" y="6300058"/>
            <a:ext cx="248696" cy="557943"/>
          </a:xfrm>
          <a:prstGeom prst="rect">
            <a:avLst/>
          </a:prstGeom>
        </p:spPr>
        <p:txBody>
          <a:bodyPr vert="horz" lIns="0" tIns="45720" rIns="0" bIns="162000" rtlCol="0" anchor="b" anchorCtr="0"/>
          <a:lstStyle>
            <a:lvl1pPr algn="r">
              <a:defRPr sz="825" b="1" baseline="0">
                <a:solidFill>
                  <a:schemeClr val="accent2"/>
                </a:solidFill>
                <a:latin typeface="Arial" panose="020B0604020202020204" pitchFamily="34" charset="0"/>
                <a:cs typeface="Arial" panose="020B0604020202020204" pitchFamily="34" charset="0"/>
              </a:defRPr>
            </a:lvl1pPr>
          </a:lstStyle>
          <a:p>
            <a:fld id="{AC30E85F-03A9-4DC3-A879-6F4150C88507}" type="slidenum">
              <a:rPr lang="en-GB" smtClean="0"/>
              <a:pPr/>
              <a:t>‹#›</a:t>
            </a:fld>
            <a:endParaRPr lang="en-GB" dirty="0"/>
          </a:p>
        </p:txBody>
      </p:sp>
      <p:sp>
        <p:nvSpPr>
          <p:cNvPr id="10" name="Zástupný symbol pro zápatí 9">
            <a:extLst>
              <a:ext uri="{FF2B5EF4-FFF2-40B4-BE49-F238E27FC236}">
                <a16:creationId xmlns:a16="http://schemas.microsoft.com/office/drawing/2014/main" id="{D231558A-C88A-486E-946E-95DC2BB884D7}"/>
              </a:ext>
            </a:extLst>
          </p:cNvPr>
          <p:cNvSpPr>
            <a:spLocks noGrp="1"/>
          </p:cNvSpPr>
          <p:nvPr>
            <p:ph type="ftr" sz="quarter" idx="3"/>
          </p:nvPr>
        </p:nvSpPr>
        <p:spPr>
          <a:xfrm>
            <a:off x="233625" y="6300058"/>
            <a:ext cx="5866353" cy="557943"/>
          </a:xfrm>
          <a:prstGeom prst="rect">
            <a:avLst/>
          </a:prstGeom>
        </p:spPr>
        <p:txBody>
          <a:bodyPr vert="horz" lIns="91440" tIns="45720" rIns="91440" bIns="162000" rtlCol="0" anchor="b" anchorCtr="0"/>
          <a:lstStyle>
            <a:lvl1pPr algn="l">
              <a:defRPr sz="825">
                <a:solidFill>
                  <a:schemeClr val="accent2"/>
                </a:solidFill>
                <a:latin typeface="Arial" panose="020B0604020202020204" pitchFamily="34" charset="0"/>
                <a:cs typeface="Arial" panose="020B0604020202020204" pitchFamily="34" charset="0"/>
              </a:defRPr>
            </a:lvl1pPr>
          </a:lstStyle>
          <a:p>
            <a:r>
              <a:rPr lang="cs-CZ" dirty="0"/>
              <a:t>Short </a:t>
            </a:r>
            <a:r>
              <a:rPr lang="cs-CZ" dirty="0" err="1"/>
              <a:t>name</a:t>
            </a:r>
            <a:r>
              <a:rPr lang="cs-CZ" dirty="0"/>
              <a:t> </a:t>
            </a:r>
            <a:r>
              <a:rPr lang="cs-CZ" dirty="0" err="1"/>
              <a:t>of</a:t>
            </a:r>
            <a:r>
              <a:rPr lang="cs-CZ" dirty="0"/>
              <a:t> </a:t>
            </a:r>
            <a:r>
              <a:rPr lang="cs-CZ" dirty="0" err="1"/>
              <a:t>the</a:t>
            </a:r>
            <a:r>
              <a:rPr lang="cs-CZ" dirty="0"/>
              <a:t> </a:t>
            </a:r>
            <a:r>
              <a:rPr lang="cs-CZ" dirty="0" err="1"/>
              <a:t>powerpoint</a:t>
            </a:r>
            <a:r>
              <a:rPr lang="cs-CZ" dirty="0"/>
              <a:t> </a:t>
            </a:r>
            <a:r>
              <a:rPr lang="cs-CZ" dirty="0" err="1"/>
              <a:t>presentation</a:t>
            </a:r>
            <a:r>
              <a:rPr lang="cs-CZ" dirty="0"/>
              <a:t>, maximum </a:t>
            </a:r>
            <a:r>
              <a:rPr lang="cs-CZ" dirty="0" err="1"/>
              <a:t>length</a:t>
            </a:r>
            <a:r>
              <a:rPr lang="cs-CZ" dirty="0"/>
              <a:t> </a:t>
            </a:r>
            <a:r>
              <a:rPr lang="cs-CZ" dirty="0" err="1"/>
              <a:t>two</a:t>
            </a:r>
            <a:r>
              <a:rPr lang="cs-CZ" dirty="0"/>
              <a:t> </a:t>
            </a:r>
            <a:r>
              <a:rPr lang="cs-CZ" dirty="0" err="1"/>
              <a:t>thirds</a:t>
            </a:r>
            <a:r>
              <a:rPr lang="cs-CZ" dirty="0"/>
              <a:t> </a:t>
            </a:r>
            <a:r>
              <a:rPr lang="cs-CZ" dirty="0" err="1"/>
              <a:t>of</a:t>
            </a:r>
            <a:r>
              <a:rPr lang="cs-CZ" dirty="0"/>
              <a:t> </a:t>
            </a:r>
            <a:r>
              <a:rPr lang="cs-CZ" dirty="0" err="1"/>
              <a:t>the</a:t>
            </a:r>
            <a:r>
              <a:rPr lang="cs-CZ" dirty="0"/>
              <a:t> </a:t>
            </a:r>
            <a:r>
              <a:rPr lang="cs-CZ" dirty="0" err="1"/>
              <a:t>page</a:t>
            </a:r>
            <a:endParaRPr lang="en-GB" dirty="0"/>
          </a:p>
        </p:txBody>
      </p:sp>
    </p:spTree>
    <p:extLst>
      <p:ext uri="{BB962C8B-B14F-4D97-AF65-F5344CB8AC3E}">
        <p14:creationId xmlns:p14="http://schemas.microsoft.com/office/powerpoint/2010/main" val="37370196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36" r:id="rId26"/>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4.emf"/></Relationships>
</file>

<file path=ppt/slides/_rels/slide1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4.emf"/></Relationships>
</file>

<file path=ppt/slides/_rels/slide1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4.emf"/></Relationships>
</file>

<file path=ppt/slides/_rels/slide1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4.emf"/><Relationship Id="rId7" Type="http://schemas.openxmlformats.org/officeDocument/2006/relationships/diagramColors" Target="../diagrams/colors2.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4.emf"/><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4.emf"/></Relationships>
</file>

<file path=ppt/slides/_rels/slide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4.emf"/></Relationships>
</file>

<file path=ppt/slides/_rels/slide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4.emf"/></Relationships>
</file>

<file path=ppt/slides/_rels/slide7.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7.xml"/><Relationship Id="rId1" Type="http://schemas.openxmlformats.org/officeDocument/2006/relationships/slideLayout" Target="../slideLayouts/slideLayout66.xml"/><Relationship Id="rId4" Type="http://schemas.openxmlformats.org/officeDocument/2006/relationships/image" Target="../media/image51.png"/></Relationships>
</file>

<file path=ppt/slides/_rels/slide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68.xml"/><Relationship Id="rId4" Type="http://schemas.openxmlformats.org/officeDocument/2006/relationships/image" Target="../media/image44.emf"/></Relationships>
</file>

<file path=ppt/slides/_rels/slide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5.xml"/><Relationship Id="rId4" Type="http://schemas.openxmlformats.org/officeDocument/2006/relationships/image" Target="../media/image5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a:extLst>
              <a:ext uri="{FF2B5EF4-FFF2-40B4-BE49-F238E27FC236}">
                <a16:creationId xmlns:a16="http://schemas.microsoft.com/office/drawing/2014/main" id="{81225C6D-D219-417E-9CF2-43104ADDC7F9}"/>
              </a:ext>
            </a:extLst>
          </p:cNvPr>
          <p:cNvSpPr>
            <a:spLocks noGrp="1"/>
          </p:cNvSpPr>
          <p:nvPr>
            <p:ph type="body" sz="quarter" idx="10"/>
          </p:nvPr>
        </p:nvSpPr>
        <p:spPr/>
        <p:txBody>
          <a:bodyPr/>
          <a:lstStyle/>
          <a:p>
            <a:r>
              <a:rPr lang="en-US" noProof="0" dirty="0"/>
              <a:t>Georgia Bafoutsou</a:t>
            </a:r>
          </a:p>
          <a:p>
            <a:r>
              <a:rPr lang="en-US" noProof="0" dirty="0"/>
              <a:t>Cybersecurity Officer</a:t>
            </a:r>
          </a:p>
          <a:p>
            <a:r>
              <a:rPr lang="en-US" noProof="0" dirty="0"/>
              <a:t>Policy Development and Implementation Unit</a:t>
            </a:r>
          </a:p>
          <a:p>
            <a:r>
              <a:rPr lang="en-US" noProof="0" dirty="0"/>
              <a:t>ENISA</a:t>
            </a:r>
          </a:p>
          <a:p>
            <a:endParaRPr lang="en-GB" noProof="0" dirty="0"/>
          </a:p>
        </p:txBody>
      </p:sp>
      <p:sp>
        <p:nvSpPr>
          <p:cNvPr id="3" name="Zástupný symbol pro text 2">
            <a:extLst>
              <a:ext uri="{FF2B5EF4-FFF2-40B4-BE49-F238E27FC236}">
                <a16:creationId xmlns:a16="http://schemas.microsoft.com/office/drawing/2014/main" id="{736E1530-3059-4EF5-8777-3D474DEB69A2}"/>
              </a:ext>
            </a:extLst>
          </p:cNvPr>
          <p:cNvSpPr>
            <a:spLocks noGrp="1"/>
          </p:cNvSpPr>
          <p:nvPr>
            <p:ph type="body" sz="quarter" idx="14"/>
          </p:nvPr>
        </p:nvSpPr>
        <p:spPr/>
        <p:txBody>
          <a:bodyPr/>
          <a:lstStyle/>
          <a:p>
            <a:r>
              <a:rPr lang="en-GB" noProof="0" dirty="0"/>
              <a:t>28</a:t>
            </a:r>
          </a:p>
        </p:txBody>
      </p:sp>
      <p:sp>
        <p:nvSpPr>
          <p:cNvPr id="4" name="Zástupný symbol pro text 3">
            <a:extLst>
              <a:ext uri="{FF2B5EF4-FFF2-40B4-BE49-F238E27FC236}">
                <a16:creationId xmlns:a16="http://schemas.microsoft.com/office/drawing/2014/main" id="{34F96C96-DE1C-4784-A5E1-02636CCECA98}"/>
              </a:ext>
            </a:extLst>
          </p:cNvPr>
          <p:cNvSpPr>
            <a:spLocks noGrp="1"/>
          </p:cNvSpPr>
          <p:nvPr>
            <p:ph type="body" sz="quarter" idx="15"/>
          </p:nvPr>
        </p:nvSpPr>
        <p:spPr/>
        <p:txBody>
          <a:bodyPr/>
          <a:lstStyle/>
          <a:p>
            <a:r>
              <a:rPr lang="en-GB" dirty="0"/>
              <a:t>09</a:t>
            </a:r>
            <a:endParaRPr lang="en-GB" noProof="0" dirty="0"/>
          </a:p>
        </p:txBody>
      </p:sp>
      <p:sp>
        <p:nvSpPr>
          <p:cNvPr id="5" name="Zástupný symbol pro text 4">
            <a:extLst>
              <a:ext uri="{FF2B5EF4-FFF2-40B4-BE49-F238E27FC236}">
                <a16:creationId xmlns:a16="http://schemas.microsoft.com/office/drawing/2014/main" id="{E53E611E-B299-4EE0-AA1D-1E6C221BCD8F}"/>
              </a:ext>
            </a:extLst>
          </p:cNvPr>
          <p:cNvSpPr>
            <a:spLocks noGrp="1"/>
          </p:cNvSpPr>
          <p:nvPr>
            <p:ph type="body" sz="quarter" idx="16"/>
          </p:nvPr>
        </p:nvSpPr>
        <p:spPr/>
        <p:txBody>
          <a:bodyPr/>
          <a:lstStyle/>
          <a:p>
            <a:r>
              <a:rPr lang="en-GB" noProof="0" dirty="0"/>
              <a:t>2023</a:t>
            </a:r>
          </a:p>
        </p:txBody>
      </p:sp>
      <p:sp>
        <p:nvSpPr>
          <p:cNvPr id="6" name="Zástupný symbol pro text 5">
            <a:extLst>
              <a:ext uri="{FF2B5EF4-FFF2-40B4-BE49-F238E27FC236}">
                <a16:creationId xmlns:a16="http://schemas.microsoft.com/office/drawing/2014/main" id="{39A21932-8783-4774-937D-D19966E3FCC5}"/>
              </a:ext>
            </a:extLst>
          </p:cNvPr>
          <p:cNvSpPr>
            <a:spLocks noGrp="1"/>
          </p:cNvSpPr>
          <p:nvPr>
            <p:ph type="body" sz="quarter" idx="17"/>
          </p:nvPr>
        </p:nvSpPr>
        <p:spPr>
          <a:xfrm>
            <a:off x="-1" y="1726526"/>
            <a:ext cx="9022081" cy="2613025"/>
          </a:xfrm>
        </p:spPr>
        <p:txBody>
          <a:bodyPr/>
          <a:lstStyle/>
          <a:p>
            <a:r>
              <a:rPr lang="en-US" noProof="0" dirty="0">
                <a:cs typeface="Arial" panose="020B0604020202020204" pitchFamily="34" charset="0"/>
              </a:rPr>
              <a:t>Threats and measures for telecoms: the NIS2 approach</a:t>
            </a:r>
          </a:p>
        </p:txBody>
      </p:sp>
      <p:sp>
        <p:nvSpPr>
          <p:cNvPr id="7" name="TextBox 11">
            <a:extLst>
              <a:ext uri="{FF2B5EF4-FFF2-40B4-BE49-F238E27FC236}">
                <a16:creationId xmlns:a16="http://schemas.microsoft.com/office/drawing/2014/main" id="{F82D8406-A17E-446A-9A8A-B23B936F693F}"/>
              </a:ext>
            </a:extLst>
          </p:cNvPr>
          <p:cNvSpPr txBox="1">
            <a:spLocks noChangeArrowheads="1"/>
          </p:cNvSpPr>
          <p:nvPr/>
        </p:nvSpPr>
        <p:spPr bwMode="auto">
          <a:xfrm>
            <a:off x="657435" y="2105357"/>
            <a:ext cx="40892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b="1" dirty="0">
                <a:solidFill>
                  <a:schemeClr val="bg1"/>
                </a:solidFill>
                <a:latin typeface="Arial" panose="020B0604020202020204" pitchFamily="34" charset="0"/>
              </a:rPr>
              <a:t>62nd  FITCE Congress - Athens 2023</a:t>
            </a:r>
            <a:endParaRPr lang="el-GR" altLang="en-US" sz="1600" b="1" dirty="0">
              <a:solidFill>
                <a:schemeClr val="bg1"/>
              </a:solidFill>
              <a:latin typeface="Arial" panose="020B0604020202020204" pitchFamily="34" charset="0"/>
            </a:endParaRPr>
          </a:p>
        </p:txBody>
      </p:sp>
      <p:pic>
        <p:nvPicPr>
          <p:cNvPr id="8" name="Picture 80">
            <a:extLst>
              <a:ext uri="{FF2B5EF4-FFF2-40B4-BE49-F238E27FC236}">
                <a16:creationId xmlns:a16="http://schemas.microsoft.com/office/drawing/2014/main" id="{C3BF8BE2-388B-419E-8A78-4F7EB77F85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12" y="1987296"/>
            <a:ext cx="57626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940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917783"/>
            <a:ext cx="8640000" cy="871200"/>
          </a:xfrm>
        </p:spPr>
        <p:txBody>
          <a:bodyPr/>
          <a:lstStyle/>
          <a:p>
            <a:r>
              <a:rPr lang="en-GB" b="1" dirty="0"/>
              <a:t>Eu policy context</a:t>
            </a:r>
          </a:p>
        </p:txBody>
      </p:sp>
      <p:cxnSp>
        <p:nvCxnSpPr>
          <p:cNvPr id="7" name="Straight Connector 6"/>
          <p:cNvCxnSpPr>
            <a:cxnSpLocks/>
          </p:cNvCxnSpPr>
          <p:nvPr/>
        </p:nvCxnSpPr>
        <p:spPr>
          <a:xfrm>
            <a:off x="113455" y="1921337"/>
            <a:ext cx="8917089"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683491" y="1875251"/>
            <a:ext cx="157018" cy="129309"/>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9" name="Oval 8"/>
          <p:cNvSpPr/>
          <p:nvPr/>
        </p:nvSpPr>
        <p:spPr>
          <a:xfrm>
            <a:off x="1814927" y="1879874"/>
            <a:ext cx="157018" cy="129309"/>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10" name="Oval 9"/>
          <p:cNvSpPr/>
          <p:nvPr/>
        </p:nvSpPr>
        <p:spPr>
          <a:xfrm>
            <a:off x="2780157" y="1884496"/>
            <a:ext cx="157018" cy="129309"/>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11" name="Oval 10"/>
          <p:cNvSpPr/>
          <p:nvPr/>
        </p:nvSpPr>
        <p:spPr>
          <a:xfrm>
            <a:off x="3754593" y="1879870"/>
            <a:ext cx="157018" cy="129309"/>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12" name="Oval 11"/>
          <p:cNvSpPr/>
          <p:nvPr/>
        </p:nvSpPr>
        <p:spPr>
          <a:xfrm>
            <a:off x="7790756" y="1893742"/>
            <a:ext cx="157018" cy="129309"/>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13" name="TextBox 12"/>
          <p:cNvSpPr txBox="1"/>
          <p:nvPr/>
        </p:nvSpPr>
        <p:spPr>
          <a:xfrm>
            <a:off x="480288" y="2143106"/>
            <a:ext cx="720436" cy="307777"/>
          </a:xfrm>
          <a:prstGeom prst="rect">
            <a:avLst/>
          </a:prstGeom>
          <a:noFill/>
        </p:spPr>
        <p:txBody>
          <a:bodyPr wrap="square" rtlCol="0">
            <a:spAutoFit/>
          </a:bodyPr>
          <a:lstStyle/>
          <a:p>
            <a:r>
              <a:rPr lang="en-GB" sz="1400" dirty="0">
                <a:solidFill>
                  <a:schemeClr val="accent2">
                    <a:lumMod val="75000"/>
                  </a:schemeClr>
                </a:solidFill>
                <a:latin typeface="Calibri" panose="020F0502020204030204" pitchFamily="34" charset="0"/>
                <a:cs typeface="Calibri" panose="020F0502020204030204" pitchFamily="34" charset="0"/>
              </a:rPr>
              <a:t>2008</a:t>
            </a:r>
          </a:p>
        </p:txBody>
      </p:sp>
      <p:cxnSp>
        <p:nvCxnSpPr>
          <p:cNvPr id="16" name="Straight Connector 15"/>
          <p:cNvCxnSpPr/>
          <p:nvPr/>
        </p:nvCxnSpPr>
        <p:spPr>
          <a:xfrm>
            <a:off x="762002" y="2383247"/>
            <a:ext cx="0" cy="180107"/>
          </a:xfrm>
          <a:prstGeom prst="line">
            <a:avLst/>
          </a:prstGeom>
          <a:ln w="158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26911" y="2521806"/>
            <a:ext cx="1324797" cy="523220"/>
          </a:xfrm>
          <a:prstGeom prst="rect">
            <a:avLst/>
          </a:prstGeom>
          <a:noFill/>
        </p:spPr>
        <p:txBody>
          <a:bodyPr wrap="square" rtlCol="0">
            <a:spAutoFit/>
          </a:bodyPr>
          <a:lstStyle/>
          <a:p>
            <a:r>
              <a:rPr lang="en-GB" sz="1400" dirty="0">
                <a:solidFill>
                  <a:schemeClr val="accent2">
                    <a:lumMod val="75000"/>
                  </a:schemeClr>
                </a:solidFill>
                <a:latin typeface="Calibri" panose="020F0502020204030204" pitchFamily="34" charset="0"/>
                <a:cs typeface="Calibri" panose="020F0502020204030204" pitchFamily="34" charset="0"/>
              </a:rPr>
              <a:t>ECI Directive 2008/114/EC</a:t>
            </a:r>
          </a:p>
        </p:txBody>
      </p:sp>
      <p:sp>
        <p:nvSpPr>
          <p:cNvPr id="20" name="TextBox 19"/>
          <p:cNvSpPr txBox="1"/>
          <p:nvPr/>
        </p:nvSpPr>
        <p:spPr>
          <a:xfrm>
            <a:off x="1565554" y="2156966"/>
            <a:ext cx="720436" cy="307777"/>
          </a:xfrm>
          <a:prstGeom prst="rect">
            <a:avLst/>
          </a:prstGeom>
          <a:noFill/>
        </p:spPr>
        <p:txBody>
          <a:bodyPr wrap="square" rtlCol="0">
            <a:spAutoFit/>
          </a:bodyPr>
          <a:lstStyle/>
          <a:p>
            <a:r>
              <a:rPr lang="en-GB" sz="1400" dirty="0">
                <a:solidFill>
                  <a:schemeClr val="accent2">
                    <a:lumMod val="75000"/>
                  </a:schemeClr>
                </a:solidFill>
                <a:latin typeface="Calibri" panose="020F0502020204030204" pitchFamily="34" charset="0"/>
                <a:cs typeface="Calibri" panose="020F0502020204030204" pitchFamily="34" charset="0"/>
              </a:rPr>
              <a:t>2013</a:t>
            </a:r>
          </a:p>
        </p:txBody>
      </p:sp>
      <p:cxnSp>
        <p:nvCxnSpPr>
          <p:cNvPr id="24" name="Straight Connector 23"/>
          <p:cNvCxnSpPr/>
          <p:nvPr/>
        </p:nvCxnSpPr>
        <p:spPr>
          <a:xfrm>
            <a:off x="1888815" y="2446278"/>
            <a:ext cx="0" cy="796075"/>
          </a:xfrm>
          <a:prstGeom prst="line">
            <a:avLst/>
          </a:prstGeom>
          <a:ln w="15875">
            <a:solidFill>
              <a:srgbClr val="A0A0A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309546" y="3242353"/>
            <a:ext cx="1526009" cy="523220"/>
          </a:xfrm>
          <a:prstGeom prst="rect">
            <a:avLst/>
          </a:prstGeom>
          <a:noFill/>
        </p:spPr>
        <p:txBody>
          <a:bodyPr wrap="square" rtlCol="0">
            <a:spAutoFit/>
          </a:bodyPr>
          <a:lstStyle/>
          <a:p>
            <a:r>
              <a:rPr lang="en-GB" sz="1400" dirty="0">
                <a:solidFill>
                  <a:schemeClr val="accent2">
                    <a:lumMod val="75000"/>
                  </a:schemeClr>
                </a:solidFill>
                <a:latin typeface="Calibri" panose="020F0502020204030204" pitchFamily="34" charset="0"/>
                <a:cs typeface="Calibri" panose="020F0502020204030204" pitchFamily="34" charset="0"/>
              </a:rPr>
              <a:t>EU Cyber security strategy</a:t>
            </a:r>
          </a:p>
        </p:txBody>
      </p:sp>
      <p:sp>
        <p:nvSpPr>
          <p:cNvPr id="28" name="TextBox 27"/>
          <p:cNvSpPr txBox="1"/>
          <p:nvPr/>
        </p:nvSpPr>
        <p:spPr>
          <a:xfrm>
            <a:off x="2493808" y="2143113"/>
            <a:ext cx="720436" cy="307777"/>
          </a:xfrm>
          <a:prstGeom prst="rect">
            <a:avLst/>
          </a:prstGeom>
          <a:noFill/>
        </p:spPr>
        <p:txBody>
          <a:bodyPr wrap="square" rtlCol="0">
            <a:spAutoFit/>
          </a:bodyPr>
          <a:lstStyle/>
          <a:p>
            <a:r>
              <a:rPr lang="en-GB" sz="1400" dirty="0">
                <a:solidFill>
                  <a:schemeClr val="accent2">
                    <a:lumMod val="75000"/>
                  </a:schemeClr>
                </a:solidFill>
                <a:latin typeface="Calibri" panose="020F0502020204030204" pitchFamily="34" charset="0"/>
                <a:cs typeface="Calibri" panose="020F0502020204030204" pitchFamily="34" charset="0"/>
              </a:rPr>
              <a:t>2015</a:t>
            </a:r>
          </a:p>
        </p:txBody>
      </p:sp>
      <p:cxnSp>
        <p:nvCxnSpPr>
          <p:cNvPr id="29" name="Straight Connector 28"/>
          <p:cNvCxnSpPr/>
          <p:nvPr/>
        </p:nvCxnSpPr>
        <p:spPr>
          <a:xfrm flipH="1">
            <a:off x="2835555" y="2429446"/>
            <a:ext cx="18" cy="1316285"/>
          </a:xfrm>
          <a:prstGeom prst="line">
            <a:avLst/>
          </a:prstGeom>
          <a:ln w="15875">
            <a:solidFill>
              <a:srgbClr val="A0A0A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237800" y="3782675"/>
            <a:ext cx="1526009" cy="523220"/>
          </a:xfrm>
          <a:prstGeom prst="rect">
            <a:avLst/>
          </a:prstGeom>
          <a:noFill/>
        </p:spPr>
        <p:txBody>
          <a:bodyPr wrap="square" rtlCol="0">
            <a:spAutoFit/>
          </a:bodyPr>
          <a:lstStyle/>
          <a:p>
            <a:r>
              <a:rPr lang="en-GB" sz="1400" dirty="0">
                <a:solidFill>
                  <a:schemeClr val="accent2">
                    <a:lumMod val="75000"/>
                  </a:schemeClr>
                </a:solidFill>
                <a:latin typeface="Calibri" panose="020F0502020204030204" pitchFamily="34" charset="0"/>
                <a:cs typeface="Calibri" panose="020F0502020204030204" pitchFamily="34" charset="0"/>
              </a:rPr>
              <a:t>Digital Single Market</a:t>
            </a:r>
          </a:p>
        </p:txBody>
      </p:sp>
      <p:sp>
        <p:nvSpPr>
          <p:cNvPr id="34" name="TextBox 33"/>
          <p:cNvSpPr txBox="1"/>
          <p:nvPr/>
        </p:nvSpPr>
        <p:spPr>
          <a:xfrm>
            <a:off x="3495947" y="2138501"/>
            <a:ext cx="720436" cy="307777"/>
          </a:xfrm>
          <a:prstGeom prst="rect">
            <a:avLst/>
          </a:prstGeom>
          <a:noFill/>
        </p:spPr>
        <p:txBody>
          <a:bodyPr wrap="square" rtlCol="0">
            <a:spAutoFit/>
          </a:bodyPr>
          <a:lstStyle/>
          <a:p>
            <a:r>
              <a:rPr lang="en-GB" sz="1400" dirty="0">
                <a:solidFill>
                  <a:schemeClr val="accent2">
                    <a:lumMod val="75000"/>
                  </a:schemeClr>
                </a:solidFill>
                <a:latin typeface="Calibri" panose="020F0502020204030204" pitchFamily="34" charset="0"/>
                <a:cs typeface="Calibri" panose="020F0502020204030204" pitchFamily="34" charset="0"/>
              </a:rPr>
              <a:t>2016</a:t>
            </a:r>
          </a:p>
        </p:txBody>
      </p:sp>
      <p:cxnSp>
        <p:nvCxnSpPr>
          <p:cNvPr id="35" name="Straight Connector 34"/>
          <p:cNvCxnSpPr/>
          <p:nvPr/>
        </p:nvCxnSpPr>
        <p:spPr>
          <a:xfrm flipH="1">
            <a:off x="3833091" y="2415598"/>
            <a:ext cx="4621" cy="891293"/>
          </a:xfrm>
          <a:prstGeom prst="line">
            <a:avLst/>
          </a:prstGeom>
          <a:ln w="15875">
            <a:solidFill>
              <a:srgbClr val="A0A0A0"/>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258411" y="3297783"/>
            <a:ext cx="1526009" cy="523220"/>
          </a:xfrm>
          <a:prstGeom prst="rect">
            <a:avLst/>
          </a:prstGeom>
          <a:noFill/>
        </p:spPr>
        <p:txBody>
          <a:bodyPr wrap="square" rtlCol="0">
            <a:spAutoFit/>
          </a:bodyPr>
          <a:lstStyle/>
          <a:p>
            <a:r>
              <a:rPr lang="en-GB" sz="1400" dirty="0">
                <a:solidFill>
                  <a:schemeClr val="accent2">
                    <a:lumMod val="75000"/>
                  </a:schemeClr>
                </a:solidFill>
                <a:latin typeface="Calibri" panose="020F0502020204030204" pitchFamily="34" charset="0"/>
                <a:cs typeface="Calibri" panose="020F0502020204030204" pitchFamily="34" charset="0"/>
              </a:rPr>
              <a:t>NIS Directive 2016/1148</a:t>
            </a:r>
          </a:p>
        </p:txBody>
      </p:sp>
      <p:sp>
        <p:nvSpPr>
          <p:cNvPr id="40" name="Oval 39"/>
          <p:cNvSpPr/>
          <p:nvPr/>
        </p:nvSpPr>
        <p:spPr>
          <a:xfrm>
            <a:off x="4849096" y="1884494"/>
            <a:ext cx="157018" cy="129309"/>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41" name="TextBox 40"/>
          <p:cNvSpPr txBox="1"/>
          <p:nvPr/>
        </p:nvSpPr>
        <p:spPr>
          <a:xfrm>
            <a:off x="4645864" y="2152361"/>
            <a:ext cx="720436" cy="307777"/>
          </a:xfrm>
          <a:prstGeom prst="rect">
            <a:avLst/>
          </a:prstGeom>
          <a:noFill/>
        </p:spPr>
        <p:txBody>
          <a:bodyPr wrap="square" rtlCol="0">
            <a:spAutoFit/>
          </a:bodyPr>
          <a:lstStyle/>
          <a:p>
            <a:r>
              <a:rPr lang="en-GB" sz="1400" dirty="0">
                <a:solidFill>
                  <a:schemeClr val="accent2">
                    <a:lumMod val="75000"/>
                  </a:schemeClr>
                </a:solidFill>
                <a:latin typeface="Calibri" panose="020F0502020204030204" pitchFamily="34" charset="0"/>
                <a:cs typeface="Calibri" panose="020F0502020204030204" pitchFamily="34" charset="0"/>
              </a:rPr>
              <a:t>2017</a:t>
            </a:r>
          </a:p>
        </p:txBody>
      </p:sp>
      <p:cxnSp>
        <p:nvCxnSpPr>
          <p:cNvPr id="42" name="Straight Connector 41"/>
          <p:cNvCxnSpPr/>
          <p:nvPr/>
        </p:nvCxnSpPr>
        <p:spPr>
          <a:xfrm>
            <a:off x="4950692" y="2457154"/>
            <a:ext cx="2" cy="1223925"/>
          </a:xfrm>
          <a:prstGeom prst="line">
            <a:avLst/>
          </a:prstGeom>
          <a:ln w="15875">
            <a:solidFill>
              <a:srgbClr val="A0A0A0"/>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408327" y="3662619"/>
            <a:ext cx="1752327" cy="1815882"/>
          </a:xfrm>
          <a:prstGeom prst="rect">
            <a:avLst/>
          </a:prstGeom>
          <a:noFill/>
        </p:spPr>
        <p:txBody>
          <a:bodyPr wrap="square" rtlCol="0">
            <a:spAutoFit/>
          </a:bodyPr>
          <a:lstStyle/>
          <a:p>
            <a:r>
              <a:rPr lang="en-GB" sz="1400" b="1" dirty="0">
                <a:solidFill>
                  <a:schemeClr val="accent2">
                    <a:lumMod val="75000"/>
                  </a:schemeClr>
                </a:solidFill>
                <a:latin typeface="Calibri" panose="020F0502020204030204" pitchFamily="34" charset="0"/>
                <a:cs typeface="Calibri" panose="020F0502020204030204" pitchFamily="34" charset="0"/>
              </a:rPr>
              <a:t>More proposals</a:t>
            </a:r>
          </a:p>
          <a:p>
            <a:r>
              <a:rPr lang="en-GB" sz="1400" dirty="0">
                <a:solidFill>
                  <a:schemeClr val="accent2">
                    <a:lumMod val="75000"/>
                  </a:schemeClr>
                </a:solidFill>
                <a:latin typeface="Calibri" panose="020F0502020204030204" pitchFamily="34" charset="0"/>
                <a:cs typeface="Calibri" panose="020F0502020204030204" pitchFamily="34" charset="0"/>
              </a:rPr>
              <a:t>- Cybersecurity Act</a:t>
            </a:r>
          </a:p>
          <a:p>
            <a:r>
              <a:rPr lang="en-GB" sz="1400" dirty="0">
                <a:solidFill>
                  <a:schemeClr val="accent2">
                    <a:lumMod val="75000"/>
                  </a:schemeClr>
                </a:solidFill>
                <a:latin typeface="Calibri" panose="020F0502020204030204" pitchFamily="34" charset="0"/>
                <a:cs typeface="Calibri" panose="020F0502020204030204" pitchFamily="34" charset="0"/>
              </a:rPr>
              <a:t>- Coordinated Response to Large Scale Incidents</a:t>
            </a:r>
          </a:p>
          <a:p>
            <a:endParaRPr lang="en-GB" sz="1400" dirty="0">
              <a:solidFill>
                <a:schemeClr val="accent2">
                  <a:lumMod val="75000"/>
                </a:schemeClr>
              </a:solidFill>
              <a:latin typeface="Calibri" panose="020F0502020204030204" pitchFamily="34" charset="0"/>
              <a:cs typeface="Calibri" panose="020F0502020204030204" pitchFamily="34" charset="0"/>
            </a:endParaRPr>
          </a:p>
          <a:p>
            <a:endParaRPr lang="en-GB" sz="1400" dirty="0">
              <a:solidFill>
                <a:schemeClr val="accent2">
                  <a:lumMod val="75000"/>
                </a:schemeClr>
              </a:solidFill>
              <a:latin typeface="Calibri" panose="020F0502020204030204" pitchFamily="34" charset="0"/>
              <a:cs typeface="Calibri" panose="020F0502020204030204" pitchFamily="34" charset="0"/>
            </a:endParaRPr>
          </a:p>
          <a:p>
            <a:endParaRPr lang="en-GB" sz="1400" dirty="0">
              <a:solidFill>
                <a:schemeClr val="accent2">
                  <a:lumMod val="75000"/>
                </a:schemeClr>
              </a:solidFill>
              <a:latin typeface="Calibri" panose="020F0502020204030204" pitchFamily="34" charset="0"/>
              <a:cs typeface="Calibri" panose="020F0502020204030204" pitchFamily="34" charset="0"/>
            </a:endParaRPr>
          </a:p>
        </p:txBody>
      </p:sp>
      <p:sp>
        <p:nvSpPr>
          <p:cNvPr id="52" name="Oval 51"/>
          <p:cNvSpPr/>
          <p:nvPr/>
        </p:nvSpPr>
        <p:spPr>
          <a:xfrm>
            <a:off x="5888180" y="1869608"/>
            <a:ext cx="157018" cy="129309"/>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53" name="TextBox 52"/>
          <p:cNvSpPr txBox="1"/>
          <p:nvPr/>
        </p:nvSpPr>
        <p:spPr>
          <a:xfrm>
            <a:off x="5684948" y="2129277"/>
            <a:ext cx="720436" cy="307777"/>
          </a:xfrm>
          <a:prstGeom prst="rect">
            <a:avLst/>
          </a:prstGeom>
          <a:noFill/>
        </p:spPr>
        <p:txBody>
          <a:bodyPr wrap="square" rtlCol="0">
            <a:spAutoFit/>
          </a:bodyPr>
          <a:lstStyle/>
          <a:p>
            <a:r>
              <a:rPr lang="en-GB" sz="1400" dirty="0">
                <a:solidFill>
                  <a:schemeClr val="accent2">
                    <a:lumMod val="75000"/>
                  </a:schemeClr>
                </a:solidFill>
                <a:latin typeface="Calibri" panose="020F0502020204030204" pitchFamily="34" charset="0"/>
                <a:cs typeface="Calibri" panose="020F0502020204030204" pitchFamily="34" charset="0"/>
              </a:rPr>
              <a:t>2018</a:t>
            </a:r>
          </a:p>
        </p:txBody>
      </p:sp>
      <p:cxnSp>
        <p:nvCxnSpPr>
          <p:cNvPr id="54" name="Straight Connector 53"/>
          <p:cNvCxnSpPr/>
          <p:nvPr/>
        </p:nvCxnSpPr>
        <p:spPr>
          <a:xfrm>
            <a:off x="5989776" y="2437042"/>
            <a:ext cx="0" cy="361848"/>
          </a:xfrm>
          <a:prstGeom prst="line">
            <a:avLst/>
          </a:prstGeom>
          <a:ln w="15875">
            <a:solidFill>
              <a:srgbClr val="A0A0A0"/>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5366300" y="2722295"/>
            <a:ext cx="1717991" cy="738664"/>
          </a:xfrm>
          <a:prstGeom prst="rect">
            <a:avLst/>
          </a:prstGeom>
          <a:noFill/>
        </p:spPr>
        <p:txBody>
          <a:bodyPr wrap="square" rtlCol="0">
            <a:spAutoFit/>
          </a:bodyPr>
          <a:lstStyle/>
          <a:p>
            <a:r>
              <a:rPr lang="en-GB" sz="1400" dirty="0">
                <a:solidFill>
                  <a:schemeClr val="accent2">
                    <a:lumMod val="75000"/>
                  </a:schemeClr>
                </a:solidFill>
                <a:latin typeface="Calibri" panose="020F0502020204030204" pitchFamily="34" charset="0"/>
                <a:cs typeface="Calibri" panose="020F0502020204030204" pitchFamily="34" charset="0"/>
              </a:rPr>
              <a:t>Proposal for a Cybersecurity Competence Centre </a:t>
            </a:r>
          </a:p>
        </p:txBody>
      </p:sp>
      <p:sp>
        <p:nvSpPr>
          <p:cNvPr id="59" name="Oval 58"/>
          <p:cNvSpPr/>
          <p:nvPr/>
        </p:nvSpPr>
        <p:spPr>
          <a:xfrm>
            <a:off x="7001156" y="1883468"/>
            <a:ext cx="157018" cy="129309"/>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60" name="TextBox 59"/>
          <p:cNvSpPr txBox="1"/>
          <p:nvPr/>
        </p:nvSpPr>
        <p:spPr>
          <a:xfrm>
            <a:off x="6797924" y="2143137"/>
            <a:ext cx="720436" cy="307777"/>
          </a:xfrm>
          <a:prstGeom prst="rect">
            <a:avLst/>
          </a:prstGeom>
          <a:noFill/>
        </p:spPr>
        <p:txBody>
          <a:bodyPr wrap="square" rtlCol="0">
            <a:spAutoFit/>
          </a:bodyPr>
          <a:lstStyle/>
          <a:p>
            <a:r>
              <a:rPr lang="en-GB" sz="1400" dirty="0">
                <a:solidFill>
                  <a:schemeClr val="accent2">
                    <a:lumMod val="75000"/>
                  </a:schemeClr>
                </a:solidFill>
                <a:latin typeface="Calibri" panose="020F0502020204030204" pitchFamily="34" charset="0"/>
                <a:cs typeface="Calibri" panose="020F0502020204030204" pitchFamily="34" charset="0"/>
              </a:rPr>
              <a:t>2019</a:t>
            </a:r>
          </a:p>
        </p:txBody>
      </p:sp>
      <p:cxnSp>
        <p:nvCxnSpPr>
          <p:cNvPr id="61" name="Straight Connector 60"/>
          <p:cNvCxnSpPr/>
          <p:nvPr/>
        </p:nvCxnSpPr>
        <p:spPr>
          <a:xfrm>
            <a:off x="7084291" y="2457154"/>
            <a:ext cx="1" cy="895920"/>
          </a:xfrm>
          <a:prstGeom prst="line">
            <a:avLst/>
          </a:prstGeom>
          <a:ln w="15875">
            <a:solidFill>
              <a:srgbClr val="A0A0A0"/>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6479276" y="3336516"/>
            <a:ext cx="1528651" cy="1169551"/>
          </a:xfrm>
          <a:prstGeom prst="rect">
            <a:avLst/>
          </a:prstGeom>
          <a:noFill/>
        </p:spPr>
        <p:txBody>
          <a:bodyPr wrap="square" rtlCol="0">
            <a:spAutoFit/>
          </a:bodyPr>
          <a:lstStyle/>
          <a:p>
            <a:r>
              <a:rPr lang="en-GB" sz="1400" dirty="0">
                <a:solidFill>
                  <a:schemeClr val="accent2">
                    <a:lumMod val="75000"/>
                  </a:schemeClr>
                </a:solidFill>
                <a:latin typeface="Calibri" panose="020F0502020204030204" pitchFamily="34" charset="0"/>
                <a:cs typeface="Calibri" panose="020F0502020204030204" pitchFamily="34" charset="0"/>
              </a:rPr>
              <a:t>- Cybersecurity Act 2019/881</a:t>
            </a:r>
          </a:p>
          <a:p>
            <a:r>
              <a:rPr lang="en-GB" sz="1400" dirty="0">
                <a:solidFill>
                  <a:schemeClr val="accent2">
                    <a:lumMod val="75000"/>
                  </a:schemeClr>
                </a:solidFill>
                <a:latin typeface="Calibri" panose="020F0502020204030204" pitchFamily="34" charset="0"/>
                <a:cs typeface="Calibri" panose="020F0502020204030204" pitchFamily="34" charset="0"/>
              </a:rPr>
              <a:t>- Agreement on the proposal for CCC </a:t>
            </a:r>
          </a:p>
        </p:txBody>
      </p:sp>
      <p:sp>
        <p:nvSpPr>
          <p:cNvPr id="65" name="TextBox 64"/>
          <p:cNvSpPr txBox="1"/>
          <p:nvPr/>
        </p:nvSpPr>
        <p:spPr>
          <a:xfrm>
            <a:off x="7512525" y="2137526"/>
            <a:ext cx="720436" cy="307777"/>
          </a:xfrm>
          <a:prstGeom prst="rect">
            <a:avLst/>
          </a:prstGeom>
          <a:noFill/>
        </p:spPr>
        <p:txBody>
          <a:bodyPr wrap="square" rtlCol="0">
            <a:spAutoFit/>
          </a:bodyPr>
          <a:lstStyle/>
          <a:p>
            <a:r>
              <a:rPr lang="en-GB" sz="1400" dirty="0">
                <a:solidFill>
                  <a:schemeClr val="accent2">
                    <a:lumMod val="75000"/>
                  </a:schemeClr>
                </a:solidFill>
                <a:latin typeface="Calibri" panose="020F0502020204030204" pitchFamily="34" charset="0"/>
                <a:cs typeface="Calibri" panose="020F0502020204030204" pitchFamily="34" charset="0"/>
              </a:rPr>
              <a:t>2020</a:t>
            </a:r>
          </a:p>
        </p:txBody>
      </p:sp>
      <p:cxnSp>
        <p:nvCxnSpPr>
          <p:cNvPr id="66" name="Straight Connector 65"/>
          <p:cNvCxnSpPr/>
          <p:nvPr/>
        </p:nvCxnSpPr>
        <p:spPr>
          <a:xfrm>
            <a:off x="7913259" y="2407532"/>
            <a:ext cx="0" cy="1475115"/>
          </a:xfrm>
          <a:prstGeom prst="line">
            <a:avLst/>
          </a:prstGeom>
          <a:ln w="15875">
            <a:solidFill>
              <a:srgbClr val="A0A0A0"/>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7641019" y="4014427"/>
            <a:ext cx="1528651" cy="1815882"/>
          </a:xfrm>
          <a:prstGeom prst="rect">
            <a:avLst/>
          </a:prstGeom>
          <a:noFill/>
        </p:spPr>
        <p:txBody>
          <a:bodyPr wrap="square" rtlCol="0">
            <a:spAutoFit/>
          </a:bodyPr>
          <a:lstStyle/>
          <a:p>
            <a:r>
              <a:rPr lang="en-GB" sz="1400" dirty="0">
                <a:solidFill>
                  <a:schemeClr val="accent2">
                    <a:lumMod val="75000"/>
                  </a:schemeClr>
                </a:solidFill>
                <a:latin typeface="Calibri" panose="020F0502020204030204" pitchFamily="34" charset="0"/>
                <a:cs typeface="Calibri" panose="020F0502020204030204" pitchFamily="34" charset="0"/>
              </a:rPr>
              <a:t>- New EU Cybersecurity Strategy</a:t>
            </a:r>
          </a:p>
          <a:p>
            <a:r>
              <a:rPr lang="en-GB" sz="1400" dirty="0">
                <a:solidFill>
                  <a:schemeClr val="accent2">
                    <a:lumMod val="75000"/>
                  </a:schemeClr>
                </a:solidFill>
                <a:latin typeface="Calibri" panose="020F0502020204030204" pitchFamily="34" charset="0"/>
                <a:cs typeface="Calibri" panose="020F0502020204030204" pitchFamily="34" charset="0"/>
              </a:rPr>
              <a:t>- NISD2.0</a:t>
            </a:r>
          </a:p>
          <a:p>
            <a:r>
              <a:rPr lang="en-GB" sz="1400" dirty="0">
                <a:solidFill>
                  <a:schemeClr val="accent2">
                    <a:lumMod val="75000"/>
                  </a:schemeClr>
                </a:solidFill>
                <a:latin typeface="Calibri" panose="020F0502020204030204" pitchFamily="34" charset="0"/>
                <a:cs typeface="Calibri" panose="020F0502020204030204" pitchFamily="34" charset="0"/>
              </a:rPr>
              <a:t>- Review of the ECI Directive (CER Directive)</a:t>
            </a:r>
          </a:p>
          <a:p>
            <a:endParaRPr lang="en-GB" sz="1400" dirty="0">
              <a:solidFill>
                <a:schemeClr val="accent2">
                  <a:lumMod val="75000"/>
                </a:schemeClr>
              </a:solidFill>
              <a:latin typeface="Calibri" panose="020F0502020204030204" pitchFamily="34" charset="0"/>
              <a:cs typeface="Calibri" panose="020F0502020204030204" pitchFamily="34" charset="0"/>
            </a:endParaRPr>
          </a:p>
        </p:txBody>
      </p:sp>
      <p:sp>
        <p:nvSpPr>
          <p:cNvPr id="71" name="TextBox 70"/>
          <p:cNvSpPr txBox="1"/>
          <p:nvPr/>
        </p:nvSpPr>
        <p:spPr>
          <a:xfrm>
            <a:off x="923630" y="4563030"/>
            <a:ext cx="1108363" cy="369332"/>
          </a:xfrm>
          <a:prstGeom prst="rect">
            <a:avLst/>
          </a:prstGeom>
          <a:noFill/>
        </p:spPr>
        <p:txBody>
          <a:bodyPr wrap="square" rtlCol="0">
            <a:spAutoFit/>
          </a:bodyPr>
          <a:lstStyle/>
          <a:p>
            <a:r>
              <a:rPr lang="en-GB" b="1" dirty="0" err="1">
                <a:solidFill>
                  <a:srgbClr val="FF0000"/>
                </a:solidFill>
                <a:latin typeface="Calibri" panose="020F0502020204030204" pitchFamily="34" charset="0"/>
                <a:cs typeface="Calibri" panose="020F0502020204030204" pitchFamily="34" charset="0"/>
              </a:rPr>
              <a:t>Stuxnet</a:t>
            </a:r>
            <a:endParaRPr lang="en-GB" b="1" dirty="0">
              <a:solidFill>
                <a:srgbClr val="FF0000"/>
              </a:solidFill>
              <a:latin typeface="Calibri" panose="020F0502020204030204" pitchFamily="34" charset="0"/>
              <a:cs typeface="Calibri" panose="020F0502020204030204" pitchFamily="34" charset="0"/>
            </a:endParaRPr>
          </a:p>
        </p:txBody>
      </p:sp>
      <p:sp>
        <p:nvSpPr>
          <p:cNvPr id="72" name="Oval 71"/>
          <p:cNvSpPr/>
          <p:nvPr/>
        </p:nvSpPr>
        <p:spPr>
          <a:xfrm>
            <a:off x="1228431" y="1912501"/>
            <a:ext cx="73890" cy="828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73" name="TextBox 72"/>
          <p:cNvSpPr txBox="1"/>
          <p:nvPr/>
        </p:nvSpPr>
        <p:spPr>
          <a:xfrm>
            <a:off x="997526" y="1483747"/>
            <a:ext cx="1108363" cy="369332"/>
          </a:xfrm>
          <a:prstGeom prst="rect">
            <a:avLst/>
          </a:prstGeom>
          <a:noFill/>
        </p:spPr>
        <p:txBody>
          <a:bodyPr wrap="square" rtlCol="0">
            <a:spAutoFit/>
          </a:bodyPr>
          <a:lstStyle/>
          <a:p>
            <a:r>
              <a:rPr lang="en-GB" b="1" dirty="0">
                <a:solidFill>
                  <a:srgbClr val="FF0000"/>
                </a:solidFill>
                <a:latin typeface="Calibri" panose="020F0502020204030204" pitchFamily="34" charset="0"/>
                <a:cs typeface="Calibri" panose="020F0502020204030204" pitchFamily="34" charset="0"/>
              </a:rPr>
              <a:t>2010</a:t>
            </a:r>
          </a:p>
        </p:txBody>
      </p:sp>
      <p:cxnSp>
        <p:nvCxnSpPr>
          <p:cNvPr id="74" name="Straight Arrow Connector 73"/>
          <p:cNvCxnSpPr/>
          <p:nvPr/>
        </p:nvCxnSpPr>
        <p:spPr>
          <a:xfrm>
            <a:off x="1265376" y="1995319"/>
            <a:ext cx="0" cy="2567711"/>
          </a:xfrm>
          <a:prstGeom prst="straightConnector1">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5" name="TextBox 74"/>
          <p:cNvSpPr txBox="1"/>
          <p:nvPr/>
        </p:nvSpPr>
        <p:spPr>
          <a:xfrm>
            <a:off x="4426517" y="4790209"/>
            <a:ext cx="1325421" cy="369332"/>
          </a:xfrm>
          <a:prstGeom prst="rect">
            <a:avLst/>
          </a:prstGeom>
          <a:noFill/>
        </p:spPr>
        <p:txBody>
          <a:bodyPr wrap="square" rtlCol="0">
            <a:spAutoFit/>
          </a:bodyPr>
          <a:lstStyle/>
          <a:p>
            <a:r>
              <a:rPr lang="en-GB" b="1" dirty="0" err="1">
                <a:solidFill>
                  <a:srgbClr val="FF0000"/>
                </a:solidFill>
                <a:latin typeface="Calibri" panose="020F0502020204030204" pitchFamily="34" charset="0"/>
                <a:cs typeface="Calibri" panose="020F0502020204030204" pitchFamily="34" charset="0"/>
              </a:rPr>
              <a:t>WannaCry</a:t>
            </a:r>
            <a:endParaRPr lang="en-GB" b="1" dirty="0">
              <a:solidFill>
                <a:srgbClr val="FF0000"/>
              </a:solidFill>
              <a:latin typeface="Calibri" panose="020F0502020204030204" pitchFamily="34" charset="0"/>
              <a:cs typeface="Calibri" panose="020F0502020204030204" pitchFamily="34" charset="0"/>
            </a:endParaRPr>
          </a:p>
        </p:txBody>
      </p:sp>
      <p:sp>
        <p:nvSpPr>
          <p:cNvPr id="76" name="Oval 75"/>
          <p:cNvSpPr/>
          <p:nvPr/>
        </p:nvSpPr>
        <p:spPr>
          <a:xfrm>
            <a:off x="4946073" y="1917125"/>
            <a:ext cx="73890" cy="828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77" name="TextBox 76"/>
          <p:cNvSpPr txBox="1"/>
          <p:nvPr/>
        </p:nvSpPr>
        <p:spPr>
          <a:xfrm>
            <a:off x="4687862" y="1484056"/>
            <a:ext cx="1108363" cy="369332"/>
          </a:xfrm>
          <a:prstGeom prst="rect">
            <a:avLst/>
          </a:prstGeom>
          <a:noFill/>
        </p:spPr>
        <p:txBody>
          <a:bodyPr wrap="square" rtlCol="0">
            <a:spAutoFit/>
          </a:bodyPr>
          <a:lstStyle/>
          <a:p>
            <a:r>
              <a:rPr lang="en-GB" b="1" dirty="0">
                <a:solidFill>
                  <a:srgbClr val="FF0000"/>
                </a:solidFill>
                <a:latin typeface="Calibri" panose="020F0502020204030204" pitchFamily="34" charset="0"/>
                <a:cs typeface="Calibri" panose="020F0502020204030204" pitchFamily="34" charset="0"/>
              </a:rPr>
              <a:t>2017</a:t>
            </a:r>
          </a:p>
        </p:txBody>
      </p:sp>
      <p:cxnSp>
        <p:nvCxnSpPr>
          <p:cNvPr id="78" name="Straight Connector 77"/>
          <p:cNvCxnSpPr/>
          <p:nvPr/>
        </p:nvCxnSpPr>
        <p:spPr>
          <a:xfrm>
            <a:off x="4987641" y="2023032"/>
            <a:ext cx="18473" cy="2798621"/>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0" name="TextBox 79"/>
          <p:cNvSpPr txBox="1"/>
          <p:nvPr/>
        </p:nvSpPr>
        <p:spPr>
          <a:xfrm>
            <a:off x="7540922" y="5532411"/>
            <a:ext cx="1325421" cy="369332"/>
          </a:xfrm>
          <a:prstGeom prst="rect">
            <a:avLst/>
          </a:prstGeom>
          <a:noFill/>
        </p:spPr>
        <p:txBody>
          <a:bodyPr wrap="square" rtlCol="0">
            <a:spAutoFit/>
          </a:bodyPr>
          <a:lstStyle/>
          <a:p>
            <a:r>
              <a:rPr lang="en-GB" b="1" dirty="0" err="1">
                <a:solidFill>
                  <a:srgbClr val="FF0000"/>
                </a:solidFill>
                <a:latin typeface="Calibri" panose="020F0502020204030204" pitchFamily="34" charset="0"/>
                <a:cs typeface="Calibri" panose="020F0502020204030204" pitchFamily="34" charset="0"/>
              </a:rPr>
              <a:t>SolarWinds</a:t>
            </a:r>
            <a:endParaRPr lang="en-GB" b="1" dirty="0">
              <a:solidFill>
                <a:srgbClr val="FF0000"/>
              </a:solidFill>
              <a:latin typeface="Calibri" panose="020F0502020204030204" pitchFamily="34" charset="0"/>
              <a:cs typeface="Calibri" panose="020F0502020204030204" pitchFamily="34" charset="0"/>
            </a:endParaRPr>
          </a:p>
        </p:txBody>
      </p:sp>
      <p:sp>
        <p:nvSpPr>
          <p:cNvPr id="81" name="Oval 80"/>
          <p:cNvSpPr/>
          <p:nvPr/>
        </p:nvSpPr>
        <p:spPr>
          <a:xfrm>
            <a:off x="7934561" y="1912513"/>
            <a:ext cx="73890" cy="828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cxnSp>
        <p:nvCxnSpPr>
          <p:cNvPr id="82" name="Straight Connector 81"/>
          <p:cNvCxnSpPr>
            <a:cxnSpLocks/>
          </p:cNvCxnSpPr>
          <p:nvPr/>
        </p:nvCxnSpPr>
        <p:spPr>
          <a:xfrm>
            <a:off x="7957892" y="1969252"/>
            <a:ext cx="9835" cy="374782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4" name="TextBox 83"/>
          <p:cNvSpPr txBox="1"/>
          <p:nvPr/>
        </p:nvSpPr>
        <p:spPr>
          <a:xfrm>
            <a:off x="7530648" y="1500905"/>
            <a:ext cx="1108363" cy="369332"/>
          </a:xfrm>
          <a:prstGeom prst="rect">
            <a:avLst/>
          </a:prstGeom>
          <a:noFill/>
        </p:spPr>
        <p:txBody>
          <a:bodyPr wrap="square" rtlCol="0">
            <a:spAutoFit/>
          </a:bodyPr>
          <a:lstStyle/>
          <a:p>
            <a:r>
              <a:rPr lang="en-GB" b="1" dirty="0">
                <a:solidFill>
                  <a:srgbClr val="FF0000"/>
                </a:solidFill>
                <a:latin typeface="Calibri" panose="020F0502020204030204" pitchFamily="34" charset="0"/>
                <a:cs typeface="Calibri" panose="020F0502020204030204" pitchFamily="34" charset="0"/>
              </a:rPr>
              <a:t>2020</a:t>
            </a:r>
          </a:p>
        </p:txBody>
      </p:sp>
      <p:pic>
        <p:nvPicPr>
          <p:cNvPr id="50" name="Picture 80">
            <a:extLst>
              <a:ext uri="{FF2B5EF4-FFF2-40B4-BE49-F238E27FC236}">
                <a16:creationId xmlns:a16="http://schemas.microsoft.com/office/drawing/2014/main" id="{1B896912-E975-4F98-BAC4-920D02FFBE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7747" y="62165"/>
            <a:ext cx="57626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TextBox 11">
            <a:extLst>
              <a:ext uri="{FF2B5EF4-FFF2-40B4-BE49-F238E27FC236}">
                <a16:creationId xmlns:a16="http://schemas.microsoft.com/office/drawing/2014/main" id="{77F0E6C8-3723-4998-81C2-1752B2D68BEB}"/>
              </a:ext>
            </a:extLst>
          </p:cNvPr>
          <p:cNvSpPr txBox="1">
            <a:spLocks noChangeArrowheads="1"/>
          </p:cNvSpPr>
          <p:nvPr/>
        </p:nvSpPr>
        <p:spPr bwMode="auto">
          <a:xfrm>
            <a:off x="5424010" y="193653"/>
            <a:ext cx="40892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b="1" dirty="0">
                <a:solidFill>
                  <a:srgbClr val="898989"/>
                </a:solidFill>
                <a:latin typeface="Arial" panose="020B0604020202020204" pitchFamily="34" charset="0"/>
              </a:rPr>
              <a:t>62nd  FITCE Congress - Athens 2023</a:t>
            </a:r>
            <a:endParaRPr lang="el-GR" altLang="en-US" sz="1600" b="1" dirty="0">
              <a:solidFill>
                <a:srgbClr val="898989"/>
              </a:solidFill>
              <a:latin typeface="Arial" panose="020B0604020202020204" pitchFamily="34" charset="0"/>
            </a:endParaRPr>
          </a:p>
        </p:txBody>
      </p:sp>
      <p:sp>
        <p:nvSpPr>
          <p:cNvPr id="56" name="TextBox 55">
            <a:extLst>
              <a:ext uri="{FF2B5EF4-FFF2-40B4-BE49-F238E27FC236}">
                <a16:creationId xmlns:a16="http://schemas.microsoft.com/office/drawing/2014/main" id="{0B8DEEEC-4BD1-45B0-9F52-2A73B269F1DC}"/>
              </a:ext>
            </a:extLst>
          </p:cNvPr>
          <p:cNvSpPr txBox="1"/>
          <p:nvPr/>
        </p:nvSpPr>
        <p:spPr>
          <a:xfrm>
            <a:off x="8107902" y="1517154"/>
            <a:ext cx="1108363" cy="369332"/>
          </a:xfrm>
          <a:prstGeom prst="rect">
            <a:avLst/>
          </a:prstGeom>
          <a:noFill/>
        </p:spPr>
        <p:txBody>
          <a:bodyPr wrap="square" rtlCol="0">
            <a:spAutoFit/>
          </a:bodyPr>
          <a:lstStyle/>
          <a:p>
            <a:r>
              <a:rPr lang="en-GB" b="1" dirty="0">
                <a:solidFill>
                  <a:srgbClr val="FF0000"/>
                </a:solidFill>
                <a:latin typeface="Calibri" panose="020F0502020204030204" pitchFamily="34" charset="0"/>
                <a:cs typeface="Calibri" panose="020F0502020204030204" pitchFamily="34" charset="0"/>
              </a:rPr>
              <a:t>2022</a:t>
            </a:r>
          </a:p>
        </p:txBody>
      </p:sp>
      <p:sp>
        <p:nvSpPr>
          <p:cNvPr id="57" name="Oval 56">
            <a:extLst>
              <a:ext uri="{FF2B5EF4-FFF2-40B4-BE49-F238E27FC236}">
                <a16:creationId xmlns:a16="http://schemas.microsoft.com/office/drawing/2014/main" id="{716BE466-CD44-45FA-BEF5-A0B6726B7C7B}"/>
              </a:ext>
            </a:extLst>
          </p:cNvPr>
          <p:cNvSpPr/>
          <p:nvPr/>
        </p:nvSpPr>
        <p:spPr>
          <a:xfrm>
            <a:off x="8396252" y="1891901"/>
            <a:ext cx="157018" cy="129309"/>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58" name="TextBox 57">
            <a:extLst>
              <a:ext uri="{FF2B5EF4-FFF2-40B4-BE49-F238E27FC236}">
                <a16:creationId xmlns:a16="http://schemas.microsoft.com/office/drawing/2014/main" id="{0798E08B-0B23-4D89-AD5A-0498EBFC0BBB}"/>
              </a:ext>
            </a:extLst>
          </p:cNvPr>
          <p:cNvSpPr txBox="1"/>
          <p:nvPr/>
        </p:nvSpPr>
        <p:spPr>
          <a:xfrm>
            <a:off x="8228568" y="2145721"/>
            <a:ext cx="720436" cy="307777"/>
          </a:xfrm>
          <a:prstGeom prst="rect">
            <a:avLst/>
          </a:prstGeom>
          <a:noFill/>
        </p:spPr>
        <p:txBody>
          <a:bodyPr wrap="square" rtlCol="0">
            <a:spAutoFit/>
          </a:bodyPr>
          <a:lstStyle/>
          <a:p>
            <a:r>
              <a:rPr lang="en-GB" sz="1400" dirty="0">
                <a:solidFill>
                  <a:schemeClr val="accent2">
                    <a:lumMod val="75000"/>
                  </a:schemeClr>
                </a:solidFill>
                <a:latin typeface="Calibri" panose="020F0502020204030204" pitchFamily="34" charset="0"/>
                <a:cs typeface="Calibri" panose="020F0502020204030204" pitchFamily="34" charset="0"/>
              </a:rPr>
              <a:t>2022</a:t>
            </a:r>
          </a:p>
        </p:txBody>
      </p:sp>
      <p:cxnSp>
        <p:nvCxnSpPr>
          <p:cNvPr id="63" name="Straight Connector 62">
            <a:extLst>
              <a:ext uri="{FF2B5EF4-FFF2-40B4-BE49-F238E27FC236}">
                <a16:creationId xmlns:a16="http://schemas.microsoft.com/office/drawing/2014/main" id="{C2362787-CEEB-4DCF-80F4-1ABD5BE021BF}"/>
              </a:ext>
            </a:extLst>
          </p:cNvPr>
          <p:cNvCxnSpPr/>
          <p:nvPr/>
        </p:nvCxnSpPr>
        <p:spPr>
          <a:xfrm>
            <a:off x="8425662" y="2437042"/>
            <a:ext cx="1" cy="895920"/>
          </a:xfrm>
          <a:prstGeom prst="line">
            <a:avLst/>
          </a:prstGeom>
          <a:ln w="15875">
            <a:solidFill>
              <a:srgbClr val="A0A0A0"/>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0BFA5276-7501-4E16-9146-693F491B516B}"/>
              </a:ext>
            </a:extLst>
          </p:cNvPr>
          <p:cNvSpPr txBox="1"/>
          <p:nvPr/>
        </p:nvSpPr>
        <p:spPr>
          <a:xfrm>
            <a:off x="7818059" y="3358109"/>
            <a:ext cx="1717991" cy="307777"/>
          </a:xfrm>
          <a:prstGeom prst="rect">
            <a:avLst/>
          </a:prstGeom>
          <a:noFill/>
        </p:spPr>
        <p:txBody>
          <a:bodyPr wrap="square" rtlCol="0">
            <a:spAutoFit/>
          </a:bodyPr>
          <a:lstStyle/>
          <a:p>
            <a:r>
              <a:rPr lang="en-GB" sz="1400" dirty="0">
                <a:solidFill>
                  <a:schemeClr val="accent2">
                    <a:lumMod val="75000"/>
                  </a:schemeClr>
                </a:solidFill>
                <a:latin typeface="Calibri" panose="020F0502020204030204" pitchFamily="34" charset="0"/>
                <a:cs typeface="Calibri" panose="020F0502020204030204" pitchFamily="34" charset="0"/>
              </a:rPr>
              <a:t>         CRA</a:t>
            </a:r>
          </a:p>
        </p:txBody>
      </p:sp>
      <p:sp>
        <p:nvSpPr>
          <p:cNvPr id="68" name="TextBox 67">
            <a:extLst>
              <a:ext uri="{FF2B5EF4-FFF2-40B4-BE49-F238E27FC236}">
                <a16:creationId xmlns:a16="http://schemas.microsoft.com/office/drawing/2014/main" id="{241FA01F-E573-4492-98C0-D35B53859D7F}"/>
              </a:ext>
            </a:extLst>
          </p:cNvPr>
          <p:cNvSpPr txBox="1"/>
          <p:nvPr/>
        </p:nvSpPr>
        <p:spPr>
          <a:xfrm>
            <a:off x="8643402" y="1519508"/>
            <a:ext cx="1108363" cy="369332"/>
          </a:xfrm>
          <a:prstGeom prst="rect">
            <a:avLst/>
          </a:prstGeom>
          <a:noFill/>
        </p:spPr>
        <p:txBody>
          <a:bodyPr wrap="square" rtlCol="0">
            <a:spAutoFit/>
          </a:bodyPr>
          <a:lstStyle/>
          <a:p>
            <a:r>
              <a:rPr lang="en-GB" b="1" dirty="0">
                <a:solidFill>
                  <a:srgbClr val="FF0000"/>
                </a:solidFill>
                <a:latin typeface="Calibri" panose="020F0502020204030204" pitchFamily="34" charset="0"/>
                <a:cs typeface="Calibri" panose="020F0502020204030204" pitchFamily="34" charset="0"/>
              </a:rPr>
              <a:t>2023</a:t>
            </a:r>
          </a:p>
        </p:txBody>
      </p:sp>
      <p:sp>
        <p:nvSpPr>
          <p:cNvPr id="69" name="Oval 68">
            <a:extLst>
              <a:ext uri="{FF2B5EF4-FFF2-40B4-BE49-F238E27FC236}">
                <a16:creationId xmlns:a16="http://schemas.microsoft.com/office/drawing/2014/main" id="{0C4F5E18-9EB2-479D-A519-A9197AC1EA8F}"/>
              </a:ext>
            </a:extLst>
          </p:cNvPr>
          <p:cNvSpPr/>
          <p:nvPr/>
        </p:nvSpPr>
        <p:spPr>
          <a:xfrm>
            <a:off x="8857689" y="1900789"/>
            <a:ext cx="157018" cy="129309"/>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cxnSp>
        <p:nvCxnSpPr>
          <p:cNvPr id="70" name="Straight Connector 69">
            <a:extLst>
              <a:ext uri="{FF2B5EF4-FFF2-40B4-BE49-F238E27FC236}">
                <a16:creationId xmlns:a16="http://schemas.microsoft.com/office/drawing/2014/main" id="{EBD0A30B-C141-4B1D-B393-2CFFA65C7E1B}"/>
              </a:ext>
            </a:extLst>
          </p:cNvPr>
          <p:cNvCxnSpPr/>
          <p:nvPr/>
        </p:nvCxnSpPr>
        <p:spPr>
          <a:xfrm>
            <a:off x="8917089" y="2445854"/>
            <a:ext cx="1" cy="895920"/>
          </a:xfrm>
          <a:prstGeom prst="line">
            <a:avLst/>
          </a:prstGeom>
          <a:ln w="15875">
            <a:solidFill>
              <a:srgbClr val="A0A0A0"/>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616A8E5-9640-4E0C-98E8-D1BB037DF616}"/>
              </a:ext>
            </a:extLst>
          </p:cNvPr>
          <p:cNvSpPr txBox="1"/>
          <p:nvPr/>
        </p:nvSpPr>
        <p:spPr>
          <a:xfrm>
            <a:off x="8648096" y="2144010"/>
            <a:ext cx="720436" cy="307777"/>
          </a:xfrm>
          <a:prstGeom prst="rect">
            <a:avLst/>
          </a:prstGeom>
          <a:noFill/>
        </p:spPr>
        <p:txBody>
          <a:bodyPr wrap="square" rtlCol="0">
            <a:spAutoFit/>
          </a:bodyPr>
          <a:lstStyle/>
          <a:p>
            <a:r>
              <a:rPr lang="en-GB" sz="1400" dirty="0">
                <a:solidFill>
                  <a:schemeClr val="accent2">
                    <a:lumMod val="75000"/>
                  </a:schemeClr>
                </a:solidFill>
                <a:latin typeface="Calibri" panose="020F0502020204030204" pitchFamily="34" charset="0"/>
                <a:cs typeface="Calibri" panose="020F0502020204030204" pitchFamily="34" charset="0"/>
              </a:rPr>
              <a:t>2023</a:t>
            </a:r>
          </a:p>
        </p:txBody>
      </p:sp>
      <p:sp>
        <p:nvSpPr>
          <p:cNvPr id="83" name="TextBox 82">
            <a:extLst>
              <a:ext uri="{FF2B5EF4-FFF2-40B4-BE49-F238E27FC236}">
                <a16:creationId xmlns:a16="http://schemas.microsoft.com/office/drawing/2014/main" id="{37883A3F-016A-462D-83A3-5577AB40C1A3}"/>
              </a:ext>
            </a:extLst>
          </p:cNvPr>
          <p:cNvSpPr txBox="1"/>
          <p:nvPr/>
        </p:nvSpPr>
        <p:spPr>
          <a:xfrm>
            <a:off x="8636799" y="3304716"/>
            <a:ext cx="1528651" cy="523220"/>
          </a:xfrm>
          <a:prstGeom prst="rect">
            <a:avLst/>
          </a:prstGeom>
          <a:noFill/>
        </p:spPr>
        <p:txBody>
          <a:bodyPr wrap="square" rtlCol="0">
            <a:spAutoFit/>
          </a:bodyPr>
          <a:lstStyle/>
          <a:p>
            <a:r>
              <a:rPr lang="en-GB" sz="1400" dirty="0">
                <a:solidFill>
                  <a:schemeClr val="accent2">
                    <a:lumMod val="75000"/>
                  </a:schemeClr>
                </a:solidFill>
                <a:latin typeface="Calibri" panose="020F0502020204030204" pitchFamily="34" charset="0"/>
                <a:cs typeface="Calibri" panose="020F0502020204030204" pitchFamily="34" charset="0"/>
              </a:rPr>
              <a:t>EU Cyber </a:t>
            </a:r>
          </a:p>
          <a:p>
            <a:r>
              <a:rPr lang="en-GB" sz="1400" dirty="0">
                <a:solidFill>
                  <a:schemeClr val="accent2">
                    <a:lumMod val="75000"/>
                  </a:schemeClr>
                </a:solidFill>
                <a:latin typeface="Calibri" panose="020F0502020204030204" pitchFamily="34" charset="0"/>
                <a:cs typeface="Calibri" panose="020F0502020204030204" pitchFamily="34" charset="0"/>
              </a:rPr>
              <a:t>Solidarity Act</a:t>
            </a:r>
          </a:p>
        </p:txBody>
      </p:sp>
    </p:spTree>
    <p:extLst>
      <p:ext uri="{BB962C8B-B14F-4D97-AF65-F5344CB8AC3E}">
        <p14:creationId xmlns:p14="http://schemas.microsoft.com/office/powerpoint/2010/main" val="940544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64771" y="928255"/>
            <a:ext cx="5751483" cy="5827342"/>
          </a:xfrm>
          <a:prstGeom prst="rect">
            <a:avLst/>
          </a:prstGeom>
        </p:spPr>
      </p:pic>
      <p:sp>
        <p:nvSpPr>
          <p:cNvPr id="4" name="Title 3"/>
          <p:cNvSpPr>
            <a:spLocks noGrp="1"/>
          </p:cNvSpPr>
          <p:nvPr>
            <p:ph type="title"/>
          </p:nvPr>
        </p:nvSpPr>
        <p:spPr>
          <a:xfrm>
            <a:off x="-23746" y="910777"/>
            <a:ext cx="8640000" cy="871200"/>
          </a:xfrm>
        </p:spPr>
        <p:txBody>
          <a:bodyPr/>
          <a:lstStyle/>
          <a:p>
            <a:r>
              <a:rPr lang="en-US" b="1" dirty="0"/>
              <a:t>The</a:t>
            </a:r>
            <a:r>
              <a:rPr lang="en-US" dirty="0"/>
              <a:t> </a:t>
            </a:r>
            <a:r>
              <a:rPr lang="en-US" b="1" dirty="0"/>
              <a:t>NIS</a:t>
            </a:r>
            <a:r>
              <a:rPr lang="en-US" dirty="0"/>
              <a:t> </a:t>
            </a:r>
            <a:r>
              <a:rPr lang="en-US" b="1" dirty="0"/>
              <a:t>Directive</a:t>
            </a:r>
            <a:endParaRPr lang="en-GB" b="1" dirty="0"/>
          </a:p>
        </p:txBody>
      </p:sp>
      <p:pic>
        <p:nvPicPr>
          <p:cNvPr id="7" name="Picture 80">
            <a:extLst>
              <a:ext uri="{FF2B5EF4-FFF2-40B4-BE49-F238E27FC236}">
                <a16:creationId xmlns:a16="http://schemas.microsoft.com/office/drawing/2014/main" id="{DADA227B-6574-48B7-AC51-CD8CE460EE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7747" y="175179"/>
            <a:ext cx="57626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1">
            <a:extLst>
              <a:ext uri="{FF2B5EF4-FFF2-40B4-BE49-F238E27FC236}">
                <a16:creationId xmlns:a16="http://schemas.microsoft.com/office/drawing/2014/main" id="{CE757E80-F85B-4A70-BCAD-45353B56E986}"/>
              </a:ext>
            </a:extLst>
          </p:cNvPr>
          <p:cNvSpPr txBox="1">
            <a:spLocks noChangeArrowheads="1"/>
          </p:cNvSpPr>
          <p:nvPr/>
        </p:nvSpPr>
        <p:spPr bwMode="auto">
          <a:xfrm>
            <a:off x="5424010" y="306667"/>
            <a:ext cx="40892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b="1" dirty="0">
                <a:solidFill>
                  <a:srgbClr val="898989"/>
                </a:solidFill>
                <a:latin typeface="Arial" panose="020B0604020202020204" pitchFamily="34" charset="0"/>
              </a:rPr>
              <a:t>62nd  FITCE Congress - Athens 2023</a:t>
            </a:r>
            <a:endParaRPr lang="el-GR" altLang="en-US" sz="1600" b="1" dirty="0">
              <a:solidFill>
                <a:srgbClr val="898989"/>
              </a:solidFill>
              <a:latin typeface="Arial" panose="020B0604020202020204" pitchFamily="34" charset="0"/>
            </a:endParaRPr>
          </a:p>
        </p:txBody>
      </p:sp>
    </p:spTree>
    <p:extLst>
      <p:ext uri="{BB962C8B-B14F-4D97-AF65-F5344CB8AC3E}">
        <p14:creationId xmlns:p14="http://schemas.microsoft.com/office/powerpoint/2010/main" val="1143700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294844"/>
            <a:ext cx="8640000" cy="871200"/>
          </a:xfrm>
        </p:spPr>
        <p:txBody>
          <a:bodyPr/>
          <a:lstStyle/>
          <a:p>
            <a:r>
              <a:rPr lang="en-GB" dirty="0"/>
              <a:t>NISD </a:t>
            </a:r>
            <a:r>
              <a:rPr lang="en-GB" b="1" dirty="0"/>
              <a:t>Main</a:t>
            </a:r>
            <a:r>
              <a:rPr lang="en-GB" dirty="0"/>
              <a:t> </a:t>
            </a:r>
            <a:r>
              <a:rPr lang="en-GB" b="1" dirty="0"/>
              <a:t>challenges</a:t>
            </a:r>
            <a:r>
              <a:rPr lang="en-GB" dirty="0"/>
              <a:t> </a:t>
            </a:r>
          </a:p>
        </p:txBody>
      </p:sp>
      <p:sp>
        <p:nvSpPr>
          <p:cNvPr id="6" name="object 5"/>
          <p:cNvSpPr/>
          <p:nvPr/>
        </p:nvSpPr>
        <p:spPr>
          <a:xfrm>
            <a:off x="2761693" y="2167752"/>
            <a:ext cx="0" cy="3543300"/>
          </a:xfrm>
          <a:custGeom>
            <a:avLst/>
            <a:gdLst/>
            <a:ahLst/>
            <a:cxnLst/>
            <a:rect l="l" t="t" r="r" b="b"/>
            <a:pathLst>
              <a:path h="3543300">
                <a:moveTo>
                  <a:pt x="0" y="1794510"/>
                </a:moveTo>
                <a:lnTo>
                  <a:pt x="0" y="3542779"/>
                </a:lnTo>
              </a:path>
              <a:path h="3543300">
                <a:moveTo>
                  <a:pt x="0" y="0"/>
                </a:moveTo>
                <a:lnTo>
                  <a:pt x="0" y="1756410"/>
                </a:lnTo>
              </a:path>
            </a:pathLst>
          </a:custGeom>
          <a:ln w="38100">
            <a:solidFill>
              <a:srgbClr val="FF0000"/>
            </a:solidFill>
          </a:ln>
        </p:spPr>
        <p:txBody>
          <a:bodyPr wrap="square" lIns="0" tIns="0" rIns="0" bIns="0" rtlCol="0"/>
          <a:lstStyle/>
          <a:p>
            <a:endParaRPr/>
          </a:p>
        </p:txBody>
      </p:sp>
      <p:sp>
        <p:nvSpPr>
          <p:cNvPr id="7" name="object 6"/>
          <p:cNvSpPr/>
          <p:nvPr/>
        </p:nvSpPr>
        <p:spPr>
          <a:xfrm>
            <a:off x="6154116" y="2167752"/>
            <a:ext cx="0" cy="3543300"/>
          </a:xfrm>
          <a:custGeom>
            <a:avLst/>
            <a:gdLst/>
            <a:ahLst/>
            <a:cxnLst/>
            <a:rect l="l" t="t" r="r" b="b"/>
            <a:pathLst>
              <a:path h="3543300">
                <a:moveTo>
                  <a:pt x="0" y="1794510"/>
                </a:moveTo>
                <a:lnTo>
                  <a:pt x="0" y="3542779"/>
                </a:lnTo>
              </a:path>
              <a:path h="3543300">
                <a:moveTo>
                  <a:pt x="0" y="0"/>
                </a:moveTo>
                <a:lnTo>
                  <a:pt x="0" y="1756410"/>
                </a:lnTo>
              </a:path>
            </a:pathLst>
          </a:custGeom>
          <a:ln w="38100">
            <a:solidFill>
              <a:srgbClr val="FF0000"/>
            </a:solidFill>
          </a:ln>
        </p:spPr>
        <p:txBody>
          <a:bodyPr wrap="square" lIns="0" tIns="0" rIns="0" bIns="0" rtlCol="0"/>
          <a:lstStyle/>
          <a:p>
            <a:endParaRPr/>
          </a:p>
        </p:txBody>
      </p:sp>
      <p:sp>
        <p:nvSpPr>
          <p:cNvPr id="8" name="object 8"/>
          <p:cNvSpPr txBox="1"/>
          <p:nvPr/>
        </p:nvSpPr>
        <p:spPr>
          <a:xfrm>
            <a:off x="546050" y="2496439"/>
            <a:ext cx="1808480" cy="848994"/>
          </a:xfrm>
          <a:prstGeom prst="rect">
            <a:avLst/>
          </a:prstGeom>
        </p:spPr>
        <p:txBody>
          <a:bodyPr vert="horz" wrap="square" lIns="0" tIns="12700" rIns="0" bIns="0" rtlCol="0">
            <a:spAutoFit/>
          </a:bodyPr>
          <a:lstStyle/>
          <a:p>
            <a:pPr marL="12700" marR="5080" algn="just">
              <a:lnSpc>
                <a:spcPct val="100000"/>
              </a:lnSpc>
              <a:spcBef>
                <a:spcPts val="100"/>
              </a:spcBef>
            </a:pPr>
            <a:r>
              <a:rPr sz="1800" dirty="0">
                <a:solidFill>
                  <a:srgbClr val="0F4293"/>
                </a:solidFill>
                <a:latin typeface="Calibri"/>
                <a:cs typeface="Calibri"/>
              </a:rPr>
              <a:t>Not </a:t>
            </a:r>
            <a:r>
              <a:rPr sz="1800" spc="-5" dirty="0">
                <a:solidFill>
                  <a:srgbClr val="0F4293"/>
                </a:solidFill>
                <a:latin typeface="Calibri"/>
                <a:cs typeface="Calibri"/>
              </a:rPr>
              <a:t>all </a:t>
            </a:r>
            <a:r>
              <a:rPr sz="1800" spc="-15" dirty="0">
                <a:solidFill>
                  <a:srgbClr val="0F4293"/>
                </a:solidFill>
                <a:latin typeface="Calibri"/>
                <a:cs typeface="Calibri"/>
              </a:rPr>
              <a:t>sectors </a:t>
            </a:r>
            <a:r>
              <a:rPr sz="1800" spc="-5" dirty="0">
                <a:solidFill>
                  <a:srgbClr val="0F4293"/>
                </a:solidFill>
                <a:latin typeface="Calibri"/>
                <a:cs typeface="Calibri"/>
              </a:rPr>
              <a:t>that </a:t>
            </a:r>
            <a:r>
              <a:rPr sz="1800" spc="-395" dirty="0">
                <a:solidFill>
                  <a:srgbClr val="0F4293"/>
                </a:solidFill>
                <a:latin typeface="Calibri"/>
                <a:cs typeface="Calibri"/>
              </a:rPr>
              <a:t> </a:t>
            </a:r>
            <a:r>
              <a:rPr sz="1800" spc="-15" dirty="0">
                <a:solidFill>
                  <a:srgbClr val="0F4293"/>
                </a:solidFill>
                <a:latin typeface="Calibri"/>
                <a:cs typeface="Calibri"/>
              </a:rPr>
              <a:t>may </a:t>
            </a:r>
            <a:r>
              <a:rPr sz="1800" spc="-5" dirty="0">
                <a:solidFill>
                  <a:srgbClr val="0F4293"/>
                </a:solidFill>
                <a:latin typeface="Calibri"/>
                <a:cs typeface="Calibri"/>
              </a:rPr>
              <a:t>be </a:t>
            </a:r>
            <a:r>
              <a:rPr sz="1800" spc="-10" dirty="0">
                <a:solidFill>
                  <a:srgbClr val="0F4293"/>
                </a:solidFill>
                <a:latin typeface="Calibri"/>
                <a:cs typeface="Calibri"/>
              </a:rPr>
              <a:t>considered </a:t>
            </a:r>
            <a:r>
              <a:rPr sz="1800" spc="-395" dirty="0">
                <a:solidFill>
                  <a:srgbClr val="0F4293"/>
                </a:solidFill>
                <a:latin typeface="Calibri"/>
                <a:cs typeface="Calibri"/>
              </a:rPr>
              <a:t> </a:t>
            </a:r>
            <a:r>
              <a:rPr sz="1800" spc="-10" dirty="0">
                <a:solidFill>
                  <a:srgbClr val="0F4293"/>
                </a:solidFill>
                <a:latin typeface="Calibri"/>
                <a:cs typeface="Calibri"/>
              </a:rPr>
              <a:t>critical</a:t>
            </a:r>
            <a:r>
              <a:rPr sz="1800" spc="-5" dirty="0">
                <a:solidFill>
                  <a:srgbClr val="0F4293"/>
                </a:solidFill>
                <a:latin typeface="Calibri"/>
                <a:cs typeface="Calibri"/>
              </a:rPr>
              <a:t> </a:t>
            </a:r>
            <a:r>
              <a:rPr sz="1800" spc="-10" dirty="0">
                <a:solidFill>
                  <a:srgbClr val="0F4293"/>
                </a:solidFill>
                <a:latin typeface="Calibri"/>
                <a:cs typeface="Calibri"/>
              </a:rPr>
              <a:t>are</a:t>
            </a:r>
            <a:r>
              <a:rPr sz="1800" spc="-5" dirty="0">
                <a:solidFill>
                  <a:srgbClr val="0F4293"/>
                </a:solidFill>
                <a:latin typeface="Calibri"/>
                <a:cs typeface="Calibri"/>
              </a:rPr>
              <a:t> in </a:t>
            </a:r>
            <a:r>
              <a:rPr sz="1800" spc="-10" dirty="0">
                <a:solidFill>
                  <a:srgbClr val="0F4293"/>
                </a:solidFill>
                <a:latin typeface="Calibri"/>
                <a:cs typeface="Calibri"/>
              </a:rPr>
              <a:t>scope</a:t>
            </a:r>
            <a:endParaRPr sz="1800">
              <a:latin typeface="Calibri"/>
              <a:cs typeface="Calibri"/>
            </a:endParaRPr>
          </a:p>
        </p:txBody>
      </p:sp>
      <p:sp>
        <p:nvSpPr>
          <p:cNvPr id="9" name="object 9"/>
          <p:cNvSpPr txBox="1"/>
          <p:nvPr/>
        </p:nvSpPr>
        <p:spPr>
          <a:xfrm>
            <a:off x="3151837" y="2234310"/>
            <a:ext cx="2418080" cy="1397635"/>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0F4293"/>
                </a:solidFill>
                <a:latin typeface="Calibri"/>
                <a:cs typeface="Calibri"/>
              </a:rPr>
              <a:t>Great</a:t>
            </a:r>
            <a:r>
              <a:rPr sz="1800" spc="-20" dirty="0">
                <a:solidFill>
                  <a:srgbClr val="0F4293"/>
                </a:solidFill>
                <a:latin typeface="Calibri"/>
                <a:cs typeface="Calibri"/>
              </a:rPr>
              <a:t> </a:t>
            </a:r>
            <a:r>
              <a:rPr sz="1800" spc="-10" dirty="0">
                <a:solidFill>
                  <a:srgbClr val="0F4293"/>
                </a:solidFill>
                <a:latin typeface="Calibri"/>
                <a:cs typeface="Calibri"/>
              </a:rPr>
              <a:t>inconsistencies</a:t>
            </a:r>
            <a:r>
              <a:rPr sz="1800" spc="5" dirty="0">
                <a:solidFill>
                  <a:srgbClr val="0F4293"/>
                </a:solidFill>
                <a:latin typeface="Calibri"/>
                <a:cs typeface="Calibri"/>
              </a:rPr>
              <a:t> </a:t>
            </a:r>
            <a:r>
              <a:rPr sz="1800" dirty="0">
                <a:solidFill>
                  <a:srgbClr val="0F4293"/>
                </a:solidFill>
                <a:latin typeface="Calibri"/>
                <a:cs typeface="Calibri"/>
              </a:rPr>
              <a:t>and </a:t>
            </a:r>
            <a:r>
              <a:rPr sz="1800" spc="-390" dirty="0">
                <a:solidFill>
                  <a:srgbClr val="0F4293"/>
                </a:solidFill>
                <a:latin typeface="Calibri"/>
                <a:cs typeface="Calibri"/>
              </a:rPr>
              <a:t> </a:t>
            </a:r>
            <a:r>
              <a:rPr sz="1800" spc="-15" dirty="0">
                <a:solidFill>
                  <a:srgbClr val="0F4293"/>
                </a:solidFill>
                <a:latin typeface="Calibri"/>
                <a:cs typeface="Calibri"/>
              </a:rPr>
              <a:t>gaps </a:t>
            </a:r>
            <a:r>
              <a:rPr sz="1800" spc="-5" dirty="0">
                <a:solidFill>
                  <a:srgbClr val="0F4293"/>
                </a:solidFill>
                <a:latin typeface="Calibri"/>
                <a:cs typeface="Calibri"/>
              </a:rPr>
              <a:t>due </a:t>
            </a:r>
            <a:r>
              <a:rPr sz="1800" spc="-10" dirty="0">
                <a:solidFill>
                  <a:srgbClr val="0F4293"/>
                </a:solidFill>
                <a:latin typeface="Calibri"/>
                <a:cs typeface="Calibri"/>
              </a:rPr>
              <a:t>to </a:t>
            </a:r>
            <a:r>
              <a:rPr sz="1800" dirty="0">
                <a:solidFill>
                  <a:srgbClr val="0F4293"/>
                </a:solidFill>
                <a:latin typeface="Calibri"/>
                <a:cs typeface="Calibri"/>
              </a:rPr>
              <a:t>the NIS </a:t>
            </a:r>
            <a:r>
              <a:rPr sz="1800" spc="-10" dirty="0">
                <a:solidFill>
                  <a:srgbClr val="0F4293"/>
                </a:solidFill>
                <a:latin typeface="Calibri"/>
                <a:cs typeface="Calibri"/>
              </a:rPr>
              <a:t>scope </a:t>
            </a:r>
            <a:r>
              <a:rPr sz="1800" spc="-395" dirty="0">
                <a:solidFill>
                  <a:srgbClr val="0F4293"/>
                </a:solidFill>
                <a:latin typeface="Calibri"/>
                <a:cs typeface="Calibri"/>
              </a:rPr>
              <a:t> </a:t>
            </a:r>
            <a:r>
              <a:rPr sz="1800" spc="-5" dirty="0">
                <a:solidFill>
                  <a:srgbClr val="0F4293"/>
                </a:solidFill>
                <a:latin typeface="Calibri"/>
                <a:cs typeface="Calibri"/>
              </a:rPr>
              <a:t>being</a:t>
            </a:r>
            <a:r>
              <a:rPr sz="1800" dirty="0">
                <a:solidFill>
                  <a:srgbClr val="0F4293"/>
                </a:solidFill>
                <a:latin typeface="Calibri"/>
                <a:cs typeface="Calibri"/>
              </a:rPr>
              <a:t> </a:t>
            </a:r>
            <a:r>
              <a:rPr sz="1800" i="1" spc="-5" dirty="0">
                <a:solidFill>
                  <a:srgbClr val="0F4293"/>
                </a:solidFill>
                <a:latin typeface="Calibri"/>
                <a:cs typeface="Calibri"/>
              </a:rPr>
              <a:t>de</a:t>
            </a:r>
            <a:r>
              <a:rPr sz="1800" i="1" spc="-20" dirty="0">
                <a:solidFill>
                  <a:srgbClr val="0F4293"/>
                </a:solidFill>
                <a:latin typeface="Calibri"/>
                <a:cs typeface="Calibri"/>
              </a:rPr>
              <a:t> </a:t>
            </a:r>
            <a:r>
              <a:rPr sz="1800" i="1" spc="-15" dirty="0">
                <a:solidFill>
                  <a:srgbClr val="0F4293"/>
                </a:solidFill>
                <a:latin typeface="Calibri"/>
                <a:cs typeface="Calibri"/>
              </a:rPr>
              <a:t>facto</a:t>
            </a:r>
            <a:r>
              <a:rPr sz="1800" i="1" dirty="0">
                <a:solidFill>
                  <a:srgbClr val="0F4293"/>
                </a:solidFill>
                <a:latin typeface="Calibri"/>
                <a:cs typeface="Calibri"/>
              </a:rPr>
              <a:t> </a:t>
            </a:r>
            <a:r>
              <a:rPr sz="1800" spc="-5" dirty="0">
                <a:solidFill>
                  <a:srgbClr val="0F4293"/>
                </a:solidFill>
                <a:latin typeface="Calibri"/>
                <a:cs typeface="Calibri"/>
              </a:rPr>
              <a:t>defined</a:t>
            </a:r>
            <a:r>
              <a:rPr sz="1800" spc="5" dirty="0">
                <a:solidFill>
                  <a:srgbClr val="0F4293"/>
                </a:solidFill>
                <a:latin typeface="Calibri"/>
                <a:cs typeface="Calibri"/>
              </a:rPr>
              <a:t> </a:t>
            </a:r>
            <a:r>
              <a:rPr sz="1800" spc="-10" dirty="0">
                <a:solidFill>
                  <a:srgbClr val="0F4293"/>
                </a:solidFill>
                <a:latin typeface="Calibri"/>
                <a:cs typeface="Calibri"/>
              </a:rPr>
              <a:t>by </a:t>
            </a:r>
            <a:r>
              <a:rPr sz="1800" spc="-390" dirty="0">
                <a:solidFill>
                  <a:srgbClr val="0F4293"/>
                </a:solidFill>
                <a:latin typeface="Calibri"/>
                <a:cs typeface="Calibri"/>
              </a:rPr>
              <a:t> </a:t>
            </a:r>
            <a:r>
              <a:rPr sz="1800" dirty="0">
                <a:solidFill>
                  <a:srgbClr val="0F4293"/>
                </a:solidFill>
                <a:latin typeface="Calibri"/>
                <a:cs typeface="Calibri"/>
              </a:rPr>
              <a:t>MS</a:t>
            </a:r>
            <a:r>
              <a:rPr sz="1800" spc="-15" dirty="0">
                <a:solidFill>
                  <a:srgbClr val="0F4293"/>
                </a:solidFill>
                <a:latin typeface="Calibri"/>
                <a:cs typeface="Calibri"/>
              </a:rPr>
              <a:t> </a:t>
            </a:r>
            <a:r>
              <a:rPr sz="1800" spc="-10" dirty="0">
                <a:solidFill>
                  <a:srgbClr val="0F4293"/>
                </a:solidFill>
                <a:latin typeface="Calibri"/>
                <a:cs typeface="Calibri"/>
              </a:rPr>
              <a:t>(case</a:t>
            </a:r>
            <a:r>
              <a:rPr sz="1800" spc="10" dirty="0">
                <a:solidFill>
                  <a:srgbClr val="0F4293"/>
                </a:solidFill>
                <a:latin typeface="Calibri"/>
                <a:cs typeface="Calibri"/>
              </a:rPr>
              <a:t> </a:t>
            </a:r>
            <a:r>
              <a:rPr sz="1800" spc="-5" dirty="0">
                <a:solidFill>
                  <a:srgbClr val="0F4293"/>
                </a:solidFill>
                <a:latin typeface="Calibri"/>
                <a:cs typeface="Calibri"/>
              </a:rPr>
              <a:t>by case</a:t>
            </a:r>
            <a:r>
              <a:rPr sz="1800" dirty="0">
                <a:solidFill>
                  <a:srgbClr val="0F4293"/>
                </a:solidFill>
                <a:latin typeface="Calibri"/>
                <a:cs typeface="Calibri"/>
              </a:rPr>
              <a:t> </a:t>
            </a:r>
            <a:r>
              <a:rPr sz="1800" spc="-10" dirty="0">
                <a:solidFill>
                  <a:srgbClr val="0F4293"/>
                </a:solidFill>
                <a:latin typeface="Calibri"/>
                <a:cs typeface="Calibri"/>
              </a:rPr>
              <a:t>OES </a:t>
            </a:r>
            <a:r>
              <a:rPr sz="1800" spc="-5" dirty="0">
                <a:solidFill>
                  <a:srgbClr val="0F4293"/>
                </a:solidFill>
                <a:latin typeface="Calibri"/>
                <a:cs typeface="Calibri"/>
              </a:rPr>
              <a:t> </a:t>
            </a:r>
            <a:r>
              <a:rPr sz="1800" spc="-10" dirty="0">
                <a:solidFill>
                  <a:srgbClr val="0F4293"/>
                </a:solidFill>
                <a:latin typeface="Calibri"/>
                <a:cs typeface="Calibri"/>
              </a:rPr>
              <a:t>identification)</a:t>
            </a:r>
            <a:endParaRPr sz="1800">
              <a:latin typeface="Calibri"/>
              <a:cs typeface="Calibri"/>
            </a:endParaRPr>
          </a:p>
        </p:txBody>
      </p:sp>
      <p:sp>
        <p:nvSpPr>
          <p:cNvPr id="10" name="object 10"/>
          <p:cNvSpPr txBox="1"/>
          <p:nvPr/>
        </p:nvSpPr>
        <p:spPr>
          <a:xfrm>
            <a:off x="6625287" y="2561666"/>
            <a:ext cx="1683385" cy="848994"/>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0F4293"/>
                </a:solidFill>
                <a:latin typeface="Calibri"/>
                <a:cs typeface="Calibri"/>
              </a:rPr>
              <a:t>Diverging </a:t>
            </a:r>
            <a:r>
              <a:rPr sz="1800" spc="-5" dirty="0">
                <a:solidFill>
                  <a:srgbClr val="0F4293"/>
                </a:solidFill>
                <a:latin typeface="Calibri"/>
                <a:cs typeface="Calibri"/>
              </a:rPr>
              <a:t>security </a:t>
            </a:r>
            <a:r>
              <a:rPr sz="1800" spc="-395" dirty="0">
                <a:solidFill>
                  <a:srgbClr val="0F4293"/>
                </a:solidFill>
                <a:latin typeface="Calibri"/>
                <a:cs typeface="Calibri"/>
              </a:rPr>
              <a:t> </a:t>
            </a:r>
            <a:r>
              <a:rPr sz="1800" spc="-10" dirty="0">
                <a:solidFill>
                  <a:srgbClr val="0F4293"/>
                </a:solidFill>
                <a:latin typeface="Calibri"/>
                <a:cs typeface="Calibri"/>
              </a:rPr>
              <a:t>requirements </a:t>
            </a:r>
            <a:r>
              <a:rPr sz="1800" spc="-5" dirty="0">
                <a:solidFill>
                  <a:srgbClr val="0F4293"/>
                </a:solidFill>
                <a:latin typeface="Calibri"/>
                <a:cs typeface="Calibri"/>
              </a:rPr>
              <a:t> </a:t>
            </a:r>
            <a:r>
              <a:rPr sz="1800" spc="-10" dirty="0">
                <a:solidFill>
                  <a:srgbClr val="0F4293"/>
                </a:solidFill>
                <a:latin typeface="Calibri"/>
                <a:cs typeface="Calibri"/>
              </a:rPr>
              <a:t>across</a:t>
            </a:r>
            <a:r>
              <a:rPr sz="1800" spc="-20" dirty="0">
                <a:solidFill>
                  <a:srgbClr val="0F4293"/>
                </a:solidFill>
                <a:latin typeface="Calibri"/>
                <a:cs typeface="Calibri"/>
              </a:rPr>
              <a:t> </a:t>
            </a:r>
            <a:r>
              <a:rPr sz="1800" dirty="0">
                <a:solidFill>
                  <a:srgbClr val="0F4293"/>
                </a:solidFill>
                <a:latin typeface="Calibri"/>
                <a:cs typeface="Calibri"/>
              </a:rPr>
              <a:t>MS</a:t>
            </a:r>
            <a:endParaRPr sz="1800" dirty="0">
              <a:latin typeface="Calibri"/>
              <a:cs typeface="Calibri"/>
            </a:endParaRPr>
          </a:p>
        </p:txBody>
      </p:sp>
      <p:sp>
        <p:nvSpPr>
          <p:cNvPr id="11" name="object 11"/>
          <p:cNvSpPr txBox="1"/>
          <p:nvPr/>
        </p:nvSpPr>
        <p:spPr>
          <a:xfrm>
            <a:off x="546050" y="4402582"/>
            <a:ext cx="1701800" cy="84836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0F4293"/>
                </a:solidFill>
                <a:latin typeface="Calibri"/>
                <a:cs typeface="Calibri"/>
              </a:rPr>
              <a:t>Diverging </a:t>
            </a:r>
            <a:r>
              <a:rPr sz="1800" spc="-5" dirty="0">
                <a:solidFill>
                  <a:srgbClr val="0F4293"/>
                </a:solidFill>
                <a:latin typeface="Calibri"/>
                <a:cs typeface="Calibri"/>
              </a:rPr>
              <a:t>incident </a:t>
            </a:r>
            <a:r>
              <a:rPr sz="1800" spc="-400" dirty="0">
                <a:solidFill>
                  <a:srgbClr val="0F4293"/>
                </a:solidFill>
                <a:latin typeface="Calibri"/>
                <a:cs typeface="Calibri"/>
              </a:rPr>
              <a:t> </a:t>
            </a:r>
            <a:r>
              <a:rPr sz="1800" spc="-10" dirty="0">
                <a:solidFill>
                  <a:srgbClr val="0F4293"/>
                </a:solidFill>
                <a:latin typeface="Calibri"/>
                <a:cs typeface="Calibri"/>
              </a:rPr>
              <a:t>notification </a:t>
            </a:r>
            <a:r>
              <a:rPr sz="1800" spc="-5" dirty="0">
                <a:solidFill>
                  <a:srgbClr val="0F4293"/>
                </a:solidFill>
                <a:latin typeface="Calibri"/>
                <a:cs typeface="Calibri"/>
              </a:rPr>
              <a:t> </a:t>
            </a:r>
            <a:r>
              <a:rPr sz="1800" spc="-10" dirty="0">
                <a:solidFill>
                  <a:srgbClr val="0F4293"/>
                </a:solidFill>
                <a:latin typeface="Calibri"/>
                <a:cs typeface="Calibri"/>
              </a:rPr>
              <a:t>requirements</a:t>
            </a:r>
            <a:endParaRPr sz="1800">
              <a:latin typeface="Calibri"/>
              <a:cs typeface="Calibri"/>
            </a:endParaRPr>
          </a:p>
        </p:txBody>
      </p:sp>
      <p:sp>
        <p:nvSpPr>
          <p:cNvPr id="12" name="object 12"/>
          <p:cNvSpPr txBox="1"/>
          <p:nvPr/>
        </p:nvSpPr>
        <p:spPr>
          <a:xfrm>
            <a:off x="3109672" y="4402582"/>
            <a:ext cx="1924685" cy="84836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0F4293"/>
                </a:solidFill>
                <a:latin typeface="Calibri"/>
                <a:cs typeface="Calibri"/>
              </a:rPr>
              <a:t>Ineffective </a:t>
            </a:r>
            <a:r>
              <a:rPr sz="1800" spc="-5" dirty="0">
                <a:solidFill>
                  <a:srgbClr val="0F4293"/>
                </a:solidFill>
                <a:latin typeface="Calibri"/>
                <a:cs typeface="Calibri"/>
              </a:rPr>
              <a:t> supervision</a:t>
            </a:r>
            <a:r>
              <a:rPr sz="1800" dirty="0">
                <a:solidFill>
                  <a:srgbClr val="0F4293"/>
                </a:solidFill>
                <a:latin typeface="Calibri"/>
                <a:cs typeface="Calibri"/>
              </a:rPr>
              <a:t> and </a:t>
            </a:r>
            <a:r>
              <a:rPr sz="1800" spc="5" dirty="0">
                <a:solidFill>
                  <a:srgbClr val="0F4293"/>
                </a:solidFill>
                <a:latin typeface="Calibri"/>
                <a:cs typeface="Calibri"/>
              </a:rPr>
              <a:t> </a:t>
            </a:r>
            <a:r>
              <a:rPr sz="1800" spc="-10" dirty="0">
                <a:solidFill>
                  <a:srgbClr val="0F4293"/>
                </a:solidFill>
                <a:latin typeface="Calibri"/>
                <a:cs typeface="Calibri"/>
              </a:rPr>
              <a:t>limited</a:t>
            </a:r>
            <a:r>
              <a:rPr sz="1800" spc="-30" dirty="0">
                <a:solidFill>
                  <a:srgbClr val="0F4293"/>
                </a:solidFill>
                <a:latin typeface="Calibri"/>
                <a:cs typeface="Calibri"/>
              </a:rPr>
              <a:t> </a:t>
            </a:r>
            <a:r>
              <a:rPr sz="1800" spc="-10" dirty="0">
                <a:solidFill>
                  <a:srgbClr val="0F4293"/>
                </a:solidFill>
                <a:latin typeface="Calibri"/>
                <a:cs typeface="Calibri"/>
              </a:rPr>
              <a:t>enforcement</a:t>
            </a:r>
            <a:endParaRPr sz="1800">
              <a:latin typeface="Calibri"/>
              <a:cs typeface="Calibri"/>
            </a:endParaRPr>
          </a:p>
        </p:txBody>
      </p:sp>
      <p:sp>
        <p:nvSpPr>
          <p:cNvPr id="13" name="object 13"/>
          <p:cNvSpPr txBox="1"/>
          <p:nvPr/>
        </p:nvSpPr>
        <p:spPr>
          <a:xfrm>
            <a:off x="6625287" y="4263897"/>
            <a:ext cx="2197100" cy="1123315"/>
          </a:xfrm>
          <a:prstGeom prst="rect">
            <a:avLst/>
          </a:prstGeom>
        </p:spPr>
        <p:txBody>
          <a:bodyPr vert="horz" wrap="square" lIns="0" tIns="12700" rIns="0" bIns="0" rtlCol="0">
            <a:spAutoFit/>
          </a:bodyPr>
          <a:lstStyle/>
          <a:p>
            <a:pPr marL="12700" marR="5080">
              <a:lnSpc>
                <a:spcPct val="100000"/>
              </a:lnSpc>
              <a:spcBef>
                <a:spcPts val="100"/>
              </a:spcBef>
            </a:pPr>
            <a:r>
              <a:rPr sz="1800" spc="-15" dirty="0">
                <a:solidFill>
                  <a:srgbClr val="0F4293"/>
                </a:solidFill>
                <a:latin typeface="Calibri"/>
                <a:cs typeface="Calibri"/>
              </a:rPr>
              <a:t>Voluntary</a:t>
            </a:r>
            <a:r>
              <a:rPr sz="1800" spc="-5" dirty="0">
                <a:solidFill>
                  <a:srgbClr val="0F4293"/>
                </a:solidFill>
                <a:latin typeface="Calibri"/>
                <a:cs typeface="Calibri"/>
              </a:rPr>
              <a:t> </a:t>
            </a:r>
            <a:r>
              <a:rPr sz="1800" dirty="0">
                <a:solidFill>
                  <a:srgbClr val="0F4293"/>
                </a:solidFill>
                <a:latin typeface="Calibri"/>
                <a:cs typeface="Calibri"/>
              </a:rPr>
              <a:t>and</a:t>
            </a:r>
            <a:r>
              <a:rPr sz="1800" spc="-10" dirty="0">
                <a:solidFill>
                  <a:srgbClr val="0F4293"/>
                </a:solidFill>
                <a:latin typeface="Calibri"/>
                <a:cs typeface="Calibri"/>
              </a:rPr>
              <a:t> </a:t>
            </a:r>
            <a:r>
              <a:rPr sz="1800" spc="-5" dirty="0">
                <a:solidFill>
                  <a:srgbClr val="0F4293"/>
                </a:solidFill>
                <a:latin typeface="Calibri"/>
                <a:cs typeface="Calibri"/>
              </a:rPr>
              <a:t>ad-hoc </a:t>
            </a:r>
            <a:r>
              <a:rPr sz="1800" dirty="0">
                <a:solidFill>
                  <a:srgbClr val="0F4293"/>
                </a:solidFill>
                <a:latin typeface="Calibri"/>
                <a:cs typeface="Calibri"/>
              </a:rPr>
              <a:t> </a:t>
            </a:r>
            <a:r>
              <a:rPr sz="1800" spc="-10" dirty="0">
                <a:solidFill>
                  <a:srgbClr val="0F4293"/>
                </a:solidFill>
                <a:latin typeface="Calibri"/>
                <a:cs typeface="Calibri"/>
              </a:rPr>
              <a:t>cooperation</a:t>
            </a:r>
            <a:r>
              <a:rPr sz="1800" spc="-5" dirty="0">
                <a:solidFill>
                  <a:srgbClr val="0F4293"/>
                </a:solidFill>
                <a:latin typeface="Calibri"/>
                <a:cs typeface="Calibri"/>
              </a:rPr>
              <a:t> </a:t>
            </a:r>
            <a:r>
              <a:rPr sz="1800" dirty="0">
                <a:solidFill>
                  <a:srgbClr val="0F4293"/>
                </a:solidFill>
                <a:latin typeface="Calibri"/>
                <a:cs typeface="Calibri"/>
              </a:rPr>
              <a:t>and </a:t>
            </a:r>
            <a:r>
              <a:rPr sz="1800" spc="-15" dirty="0">
                <a:solidFill>
                  <a:srgbClr val="0F4293"/>
                </a:solidFill>
                <a:latin typeface="Calibri"/>
                <a:cs typeface="Calibri"/>
              </a:rPr>
              <a:t>info </a:t>
            </a:r>
            <a:r>
              <a:rPr sz="1800" spc="-10" dirty="0">
                <a:solidFill>
                  <a:srgbClr val="0F4293"/>
                </a:solidFill>
                <a:latin typeface="Calibri"/>
                <a:cs typeface="Calibri"/>
              </a:rPr>
              <a:t> </a:t>
            </a:r>
            <a:r>
              <a:rPr sz="1800" spc="-5" dirty="0">
                <a:solidFill>
                  <a:srgbClr val="0F4293"/>
                </a:solidFill>
                <a:latin typeface="Calibri"/>
                <a:cs typeface="Calibri"/>
              </a:rPr>
              <a:t>sharing</a:t>
            </a:r>
            <a:r>
              <a:rPr sz="1800" spc="-15" dirty="0">
                <a:solidFill>
                  <a:srgbClr val="0F4293"/>
                </a:solidFill>
                <a:latin typeface="Calibri"/>
                <a:cs typeface="Calibri"/>
              </a:rPr>
              <a:t> </a:t>
            </a:r>
            <a:r>
              <a:rPr sz="1800" spc="-5" dirty="0">
                <a:solidFill>
                  <a:srgbClr val="0F4293"/>
                </a:solidFill>
                <a:latin typeface="Calibri"/>
                <a:cs typeface="Calibri"/>
              </a:rPr>
              <a:t>between</a:t>
            </a:r>
            <a:r>
              <a:rPr sz="1800" spc="5" dirty="0">
                <a:solidFill>
                  <a:srgbClr val="0F4293"/>
                </a:solidFill>
                <a:latin typeface="Calibri"/>
                <a:cs typeface="Calibri"/>
              </a:rPr>
              <a:t> </a:t>
            </a:r>
            <a:r>
              <a:rPr sz="1800" dirty="0">
                <a:solidFill>
                  <a:srgbClr val="0F4293"/>
                </a:solidFill>
                <a:latin typeface="Calibri"/>
                <a:cs typeface="Calibri"/>
              </a:rPr>
              <a:t>MS </a:t>
            </a:r>
            <a:r>
              <a:rPr sz="1800" spc="5" dirty="0">
                <a:solidFill>
                  <a:srgbClr val="0F4293"/>
                </a:solidFill>
                <a:latin typeface="Calibri"/>
                <a:cs typeface="Calibri"/>
              </a:rPr>
              <a:t> </a:t>
            </a:r>
            <a:r>
              <a:rPr sz="1800" dirty="0">
                <a:solidFill>
                  <a:srgbClr val="0F4293"/>
                </a:solidFill>
                <a:latin typeface="Calibri"/>
                <a:cs typeface="Calibri"/>
              </a:rPr>
              <a:t>and</a:t>
            </a:r>
            <a:r>
              <a:rPr sz="1800" spc="-30" dirty="0">
                <a:solidFill>
                  <a:srgbClr val="0F4293"/>
                </a:solidFill>
                <a:latin typeface="Calibri"/>
                <a:cs typeface="Calibri"/>
              </a:rPr>
              <a:t> </a:t>
            </a:r>
            <a:r>
              <a:rPr sz="1800" spc="-5" dirty="0">
                <a:solidFill>
                  <a:srgbClr val="0F4293"/>
                </a:solidFill>
                <a:latin typeface="Calibri"/>
                <a:cs typeface="Calibri"/>
              </a:rPr>
              <a:t>between</a:t>
            </a:r>
            <a:r>
              <a:rPr sz="1800" spc="-40" dirty="0">
                <a:solidFill>
                  <a:srgbClr val="0F4293"/>
                </a:solidFill>
                <a:latin typeface="Calibri"/>
                <a:cs typeface="Calibri"/>
              </a:rPr>
              <a:t> </a:t>
            </a:r>
            <a:r>
              <a:rPr sz="1800" spc="-15" dirty="0">
                <a:solidFill>
                  <a:srgbClr val="0F4293"/>
                </a:solidFill>
                <a:latin typeface="Calibri"/>
                <a:cs typeface="Calibri"/>
              </a:rPr>
              <a:t>operators</a:t>
            </a:r>
            <a:endParaRPr sz="1800" dirty="0">
              <a:latin typeface="Calibri"/>
              <a:cs typeface="Calibri"/>
            </a:endParaRPr>
          </a:p>
        </p:txBody>
      </p:sp>
      <p:cxnSp>
        <p:nvCxnSpPr>
          <p:cNvPr id="14" name="Straight Connector 13"/>
          <p:cNvCxnSpPr/>
          <p:nvPr/>
        </p:nvCxnSpPr>
        <p:spPr>
          <a:xfrm>
            <a:off x="447499" y="3962400"/>
            <a:ext cx="82296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stretch>
            <a:fillRect/>
          </a:stretch>
        </p:blipFill>
        <p:spPr>
          <a:xfrm>
            <a:off x="7106337" y="5645870"/>
            <a:ext cx="1724025" cy="495300"/>
          </a:xfrm>
          <a:prstGeom prst="rect">
            <a:avLst/>
          </a:prstGeom>
        </p:spPr>
      </p:pic>
      <p:pic>
        <p:nvPicPr>
          <p:cNvPr id="16" name="Picture 80">
            <a:extLst>
              <a:ext uri="{FF2B5EF4-FFF2-40B4-BE49-F238E27FC236}">
                <a16:creationId xmlns:a16="http://schemas.microsoft.com/office/drawing/2014/main" id="{784011EF-B74B-4E43-AB54-5795690E7A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4357" y="64516"/>
            <a:ext cx="57626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1">
            <a:extLst>
              <a:ext uri="{FF2B5EF4-FFF2-40B4-BE49-F238E27FC236}">
                <a16:creationId xmlns:a16="http://schemas.microsoft.com/office/drawing/2014/main" id="{AF037E45-5DE1-430E-8364-844160B485CE}"/>
              </a:ext>
            </a:extLst>
          </p:cNvPr>
          <p:cNvSpPr txBox="1">
            <a:spLocks noChangeArrowheads="1"/>
          </p:cNvSpPr>
          <p:nvPr/>
        </p:nvSpPr>
        <p:spPr bwMode="auto">
          <a:xfrm>
            <a:off x="5569917" y="80547"/>
            <a:ext cx="40892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b="1" dirty="0">
                <a:solidFill>
                  <a:srgbClr val="898989"/>
                </a:solidFill>
                <a:latin typeface="Arial" panose="020B0604020202020204" pitchFamily="34" charset="0"/>
              </a:rPr>
              <a:t>62nd  FITCE Congress - Athens 2023</a:t>
            </a:r>
            <a:endParaRPr lang="el-GR" altLang="en-US" sz="1600" b="1" dirty="0">
              <a:solidFill>
                <a:srgbClr val="898989"/>
              </a:solidFill>
              <a:latin typeface="Arial" panose="020B0604020202020204" pitchFamily="34" charset="0"/>
            </a:endParaRPr>
          </a:p>
        </p:txBody>
      </p:sp>
    </p:spTree>
    <p:extLst>
      <p:ext uri="{BB962C8B-B14F-4D97-AF65-F5344CB8AC3E}">
        <p14:creationId xmlns:p14="http://schemas.microsoft.com/office/powerpoint/2010/main" val="427100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1029057"/>
            <a:ext cx="9125923" cy="871200"/>
          </a:xfrm>
        </p:spPr>
        <p:txBody>
          <a:bodyPr/>
          <a:lstStyle/>
          <a:p>
            <a:r>
              <a:rPr lang="en-GB" b="1" dirty="0"/>
              <a:t>Nis2 - Which entities are covered?</a:t>
            </a:r>
          </a:p>
        </p:txBody>
      </p:sp>
      <p:pic>
        <p:nvPicPr>
          <p:cNvPr id="6" name="Picture 5"/>
          <p:cNvPicPr>
            <a:picLocks noChangeAspect="1"/>
          </p:cNvPicPr>
          <p:nvPr/>
        </p:nvPicPr>
        <p:blipFill>
          <a:blip r:embed="rId3"/>
          <a:stretch>
            <a:fillRect/>
          </a:stretch>
        </p:blipFill>
        <p:spPr>
          <a:xfrm>
            <a:off x="18076" y="1795624"/>
            <a:ext cx="9125923" cy="4285803"/>
          </a:xfrm>
          <a:prstGeom prst="rect">
            <a:avLst/>
          </a:prstGeom>
        </p:spPr>
      </p:pic>
      <p:pic>
        <p:nvPicPr>
          <p:cNvPr id="8" name="Picture 80">
            <a:extLst>
              <a:ext uri="{FF2B5EF4-FFF2-40B4-BE49-F238E27FC236}">
                <a16:creationId xmlns:a16="http://schemas.microsoft.com/office/drawing/2014/main" id="{F93DAF7C-E45A-4693-B53B-D3427DAC0B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0038" y="127325"/>
            <a:ext cx="57626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1">
            <a:extLst>
              <a:ext uri="{FF2B5EF4-FFF2-40B4-BE49-F238E27FC236}">
                <a16:creationId xmlns:a16="http://schemas.microsoft.com/office/drawing/2014/main" id="{DCEE3BD3-D050-4642-998B-A5D290333A44}"/>
              </a:ext>
            </a:extLst>
          </p:cNvPr>
          <p:cNvSpPr txBox="1">
            <a:spLocks noChangeArrowheads="1"/>
          </p:cNvSpPr>
          <p:nvPr/>
        </p:nvSpPr>
        <p:spPr bwMode="auto">
          <a:xfrm>
            <a:off x="5396301" y="258813"/>
            <a:ext cx="40892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b="1" dirty="0">
                <a:solidFill>
                  <a:srgbClr val="898989"/>
                </a:solidFill>
                <a:latin typeface="Arial" panose="020B0604020202020204" pitchFamily="34" charset="0"/>
              </a:rPr>
              <a:t>62nd  FITCE Congress - Athens 2023</a:t>
            </a:r>
            <a:endParaRPr lang="el-GR" altLang="en-US" sz="1600" b="1" dirty="0">
              <a:solidFill>
                <a:srgbClr val="898989"/>
              </a:solidFill>
              <a:latin typeface="Arial" panose="020B0604020202020204" pitchFamily="34" charset="0"/>
            </a:endParaRPr>
          </a:p>
        </p:txBody>
      </p:sp>
    </p:spTree>
    <p:extLst>
      <p:ext uri="{BB962C8B-B14F-4D97-AF65-F5344CB8AC3E}">
        <p14:creationId xmlns:p14="http://schemas.microsoft.com/office/powerpoint/2010/main" val="753413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1054" y="482265"/>
            <a:ext cx="8640000" cy="871200"/>
          </a:xfrm>
        </p:spPr>
        <p:txBody>
          <a:bodyPr/>
          <a:lstStyle/>
          <a:p>
            <a:r>
              <a:rPr lang="en-GB" b="1" dirty="0"/>
              <a:t>Security measures</a:t>
            </a:r>
          </a:p>
        </p:txBody>
      </p:sp>
      <p:pic>
        <p:nvPicPr>
          <p:cNvPr id="8" name="Picture 80">
            <a:extLst>
              <a:ext uri="{FF2B5EF4-FFF2-40B4-BE49-F238E27FC236}">
                <a16:creationId xmlns:a16="http://schemas.microsoft.com/office/drawing/2014/main" id="{F93DAF7C-E45A-4693-B53B-D3427DAC0B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0038" y="127325"/>
            <a:ext cx="57626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1">
            <a:extLst>
              <a:ext uri="{FF2B5EF4-FFF2-40B4-BE49-F238E27FC236}">
                <a16:creationId xmlns:a16="http://schemas.microsoft.com/office/drawing/2014/main" id="{DCEE3BD3-D050-4642-998B-A5D290333A44}"/>
              </a:ext>
            </a:extLst>
          </p:cNvPr>
          <p:cNvSpPr txBox="1">
            <a:spLocks noChangeArrowheads="1"/>
          </p:cNvSpPr>
          <p:nvPr/>
        </p:nvSpPr>
        <p:spPr bwMode="auto">
          <a:xfrm>
            <a:off x="5396301" y="258813"/>
            <a:ext cx="40892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b="1" dirty="0">
                <a:solidFill>
                  <a:srgbClr val="898989"/>
                </a:solidFill>
                <a:latin typeface="Arial" panose="020B0604020202020204" pitchFamily="34" charset="0"/>
              </a:rPr>
              <a:t>62nd  FITCE Congress - Athens 2023</a:t>
            </a:r>
            <a:endParaRPr lang="el-GR" altLang="en-US" sz="1600" b="1" dirty="0">
              <a:solidFill>
                <a:srgbClr val="898989"/>
              </a:solidFill>
              <a:latin typeface="Arial" panose="020B0604020202020204" pitchFamily="34" charset="0"/>
            </a:endParaRPr>
          </a:p>
        </p:txBody>
      </p:sp>
      <p:sp>
        <p:nvSpPr>
          <p:cNvPr id="7" name="TextBox 6">
            <a:extLst>
              <a:ext uri="{FF2B5EF4-FFF2-40B4-BE49-F238E27FC236}">
                <a16:creationId xmlns:a16="http://schemas.microsoft.com/office/drawing/2014/main" id="{327103C8-62D0-490A-B62F-AACBC641DAC4}"/>
              </a:ext>
            </a:extLst>
          </p:cNvPr>
          <p:cNvSpPr txBox="1"/>
          <p:nvPr/>
        </p:nvSpPr>
        <p:spPr>
          <a:xfrm>
            <a:off x="90054" y="1593283"/>
            <a:ext cx="8963891" cy="369332"/>
          </a:xfrm>
          <a:prstGeom prst="rect">
            <a:avLst/>
          </a:prstGeom>
          <a:noFill/>
        </p:spPr>
        <p:txBody>
          <a:bodyPr wrap="square">
            <a:spAutoFit/>
          </a:bodyPr>
          <a:lstStyle/>
          <a:p>
            <a:r>
              <a:rPr lang="en-US" sz="1800" b="0" i="0" u="none" strike="noStrike" baseline="0" dirty="0">
                <a:solidFill>
                  <a:srgbClr val="000000"/>
                </a:solidFill>
                <a:latin typeface="EUAlbertina"/>
              </a:rPr>
              <a:t>.</a:t>
            </a:r>
            <a:endParaRPr lang="en-US" dirty="0"/>
          </a:p>
        </p:txBody>
      </p:sp>
      <p:sp>
        <p:nvSpPr>
          <p:cNvPr id="10" name="TextBox 9">
            <a:extLst>
              <a:ext uri="{FF2B5EF4-FFF2-40B4-BE49-F238E27FC236}">
                <a16:creationId xmlns:a16="http://schemas.microsoft.com/office/drawing/2014/main" id="{CBAE31AC-CFFC-43AD-828F-46A47DA63BF4}"/>
              </a:ext>
            </a:extLst>
          </p:cNvPr>
          <p:cNvSpPr txBox="1"/>
          <p:nvPr/>
        </p:nvSpPr>
        <p:spPr>
          <a:xfrm>
            <a:off x="13855" y="1056940"/>
            <a:ext cx="8963890" cy="6740307"/>
          </a:xfrm>
          <a:prstGeom prst="rect">
            <a:avLst/>
          </a:prstGeom>
          <a:noFill/>
        </p:spPr>
        <p:txBody>
          <a:bodyPr wrap="square" numCol="2">
            <a:spAutoFit/>
          </a:bodyPr>
          <a:lstStyle/>
          <a:p>
            <a:pPr marL="342900" indent="-342900">
              <a:buFont typeface="Wingdings" panose="05000000000000000000" pitchFamily="2" charset="2"/>
              <a:buChar char="§"/>
            </a:pPr>
            <a:r>
              <a:rPr lang="en-US" sz="2400" b="0" i="0" u="none" strike="noStrike" baseline="0" dirty="0">
                <a:solidFill>
                  <a:srgbClr val="000000"/>
                </a:solidFill>
                <a:latin typeface="+mj-lt"/>
              </a:rPr>
              <a:t>Risk analysis and information system security;</a:t>
            </a:r>
          </a:p>
          <a:p>
            <a:pPr marL="342900" indent="-342900">
              <a:buFont typeface="Wingdings" panose="05000000000000000000" pitchFamily="2" charset="2"/>
              <a:buChar char="§"/>
            </a:pPr>
            <a:r>
              <a:rPr lang="en-US" sz="2400" b="0" i="0" u="none" strike="noStrike" baseline="0" dirty="0">
                <a:solidFill>
                  <a:srgbClr val="000000"/>
                </a:solidFill>
                <a:latin typeface="+mj-lt"/>
              </a:rPr>
              <a:t>Incident handling;</a:t>
            </a:r>
          </a:p>
          <a:p>
            <a:pPr marL="342900" indent="-342900">
              <a:buFont typeface="Wingdings" panose="05000000000000000000" pitchFamily="2" charset="2"/>
              <a:buChar char="§"/>
            </a:pPr>
            <a:r>
              <a:rPr lang="en-US" sz="2400" b="0" i="0" u="none" strike="noStrike" baseline="0" dirty="0">
                <a:solidFill>
                  <a:srgbClr val="000000"/>
                </a:solidFill>
                <a:latin typeface="+mj-lt"/>
              </a:rPr>
              <a:t>Business continuity and crisis management;</a:t>
            </a:r>
          </a:p>
          <a:p>
            <a:pPr marL="342900" indent="-342900">
              <a:buFont typeface="Wingdings" panose="05000000000000000000" pitchFamily="2" charset="2"/>
              <a:buChar char="§"/>
            </a:pPr>
            <a:r>
              <a:rPr lang="en-US" sz="2400" b="0" i="0" u="none" strike="noStrike" baseline="0" dirty="0">
                <a:solidFill>
                  <a:srgbClr val="000000"/>
                </a:solidFill>
                <a:latin typeface="+mj-lt"/>
              </a:rPr>
              <a:t>Supply chain security -relationships between each entity and its direct suppliers or service providers;</a:t>
            </a:r>
          </a:p>
          <a:p>
            <a:pPr marL="342900" indent="-342900">
              <a:buFont typeface="Wingdings" panose="05000000000000000000" pitchFamily="2" charset="2"/>
              <a:buChar char="§"/>
            </a:pPr>
            <a:r>
              <a:rPr lang="en-US" sz="2400" b="0" i="0" u="none" strike="noStrike" baseline="0" dirty="0">
                <a:solidFill>
                  <a:srgbClr val="000000"/>
                </a:solidFill>
                <a:latin typeface="+mj-lt"/>
              </a:rPr>
              <a:t>Security in network and information systems acquisition, development and maintenance - vulnerability handling and disclosure;</a:t>
            </a:r>
          </a:p>
          <a:p>
            <a:pPr marL="342900" indent="-342900">
              <a:buFont typeface="Wingdings" panose="05000000000000000000" pitchFamily="2" charset="2"/>
              <a:buChar char="§"/>
            </a:pPr>
            <a:endParaRPr lang="en-US" sz="2400" b="0" i="0" u="none" strike="noStrike" baseline="0" dirty="0">
              <a:solidFill>
                <a:srgbClr val="000000"/>
              </a:solidFill>
              <a:latin typeface="+mj-lt"/>
            </a:endParaRPr>
          </a:p>
          <a:p>
            <a:pPr marL="342900" indent="-342900">
              <a:buFont typeface="Wingdings" panose="05000000000000000000" pitchFamily="2" charset="2"/>
              <a:buChar char="§"/>
            </a:pPr>
            <a:endParaRPr lang="en-US" sz="2400" dirty="0">
              <a:solidFill>
                <a:srgbClr val="000000"/>
              </a:solidFill>
              <a:latin typeface="+mj-lt"/>
            </a:endParaRPr>
          </a:p>
          <a:p>
            <a:pPr marL="342900" indent="-342900">
              <a:buFont typeface="Wingdings" panose="05000000000000000000" pitchFamily="2" charset="2"/>
              <a:buChar char="§"/>
            </a:pPr>
            <a:endParaRPr lang="en-US" sz="2400" b="0" i="0" u="none" strike="noStrike" baseline="0" dirty="0">
              <a:solidFill>
                <a:srgbClr val="000000"/>
              </a:solidFill>
              <a:latin typeface="+mj-lt"/>
            </a:endParaRPr>
          </a:p>
          <a:p>
            <a:endParaRPr lang="en-US" sz="2400" dirty="0">
              <a:solidFill>
                <a:srgbClr val="000000"/>
              </a:solidFill>
              <a:latin typeface="+mj-lt"/>
            </a:endParaRPr>
          </a:p>
          <a:p>
            <a:pPr marL="342900" indent="-342900">
              <a:buFont typeface="Wingdings" panose="05000000000000000000" pitchFamily="2" charset="2"/>
              <a:buChar char="§"/>
            </a:pPr>
            <a:r>
              <a:rPr lang="en-US" sz="2400" b="0" i="0" u="none" strike="noStrike" baseline="0" dirty="0">
                <a:solidFill>
                  <a:srgbClr val="000000"/>
                </a:solidFill>
                <a:latin typeface="+mj-lt"/>
              </a:rPr>
              <a:t>Assess the effectiveness of cybersecurity risk-management measures;</a:t>
            </a:r>
            <a:endParaRPr lang="en-US" sz="2400" dirty="0">
              <a:solidFill>
                <a:srgbClr val="000000"/>
              </a:solidFill>
              <a:latin typeface="+mj-lt"/>
            </a:endParaRPr>
          </a:p>
          <a:p>
            <a:pPr marL="342900" indent="-342900">
              <a:buFont typeface="Wingdings" panose="05000000000000000000" pitchFamily="2" charset="2"/>
              <a:buChar char="§"/>
            </a:pPr>
            <a:r>
              <a:rPr lang="en-US" sz="2400" b="0" i="0" u="none" strike="noStrike" baseline="0" dirty="0">
                <a:solidFill>
                  <a:srgbClr val="000000"/>
                </a:solidFill>
                <a:latin typeface="+mj-lt"/>
              </a:rPr>
              <a:t>use of cryptography and, where appropriate, encryption;</a:t>
            </a:r>
          </a:p>
          <a:p>
            <a:pPr marL="342900" indent="-342900">
              <a:buFont typeface="Wingdings" panose="05000000000000000000" pitchFamily="2" charset="2"/>
              <a:buChar char="§"/>
            </a:pPr>
            <a:r>
              <a:rPr lang="en-US" sz="2400" b="0" i="0" u="none" strike="noStrike" baseline="0" dirty="0">
                <a:solidFill>
                  <a:srgbClr val="000000"/>
                </a:solidFill>
                <a:latin typeface="+mj-lt"/>
              </a:rPr>
              <a:t>Basic cyber hygiene practices and cybersecurity training;</a:t>
            </a:r>
          </a:p>
          <a:p>
            <a:pPr marL="342900" indent="-342900">
              <a:buFont typeface="Wingdings" panose="05000000000000000000" pitchFamily="2" charset="2"/>
              <a:buChar char="§"/>
            </a:pPr>
            <a:r>
              <a:rPr lang="en-US" sz="2400" b="0" i="0" u="none" strike="noStrike" baseline="0" dirty="0">
                <a:solidFill>
                  <a:srgbClr val="000000"/>
                </a:solidFill>
                <a:latin typeface="+mj-lt"/>
              </a:rPr>
              <a:t>Human resources security, access control policies and asset management;</a:t>
            </a:r>
          </a:p>
          <a:p>
            <a:pPr marL="342900" indent="-342900">
              <a:buFont typeface="Wingdings" panose="05000000000000000000" pitchFamily="2" charset="2"/>
              <a:buChar char="§"/>
            </a:pPr>
            <a:r>
              <a:rPr lang="en-US" sz="2400" b="0" i="0" u="none" strike="noStrike" baseline="0" dirty="0">
                <a:solidFill>
                  <a:srgbClr val="000000"/>
                </a:solidFill>
                <a:latin typeface="+mj-lt"/>
              </a:rPr>
              <a:t>Use of multi-factor authentication</a:t>
            </a:r>
          </a:p>
        </p:txBody>
      </p:sp>
    </p:spTree>
    <p:extLst>
      <p:ext uri="{BB962C8B-B14F-4D97-AF65-F5344CB8AC3E}">
        <p14:creationId xmlns:p14="http://schemas.microsoft.com/office/powerpoint/2010/main" val="2646909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1054" y="482265"/>
            <a:ext cx="8640000" cy="871200"/>
          </a:xfrm>
        </p:spPr>
        <p:txBody>
          <a:bodyPr/>
          <a:lstStyle/>
          <a:p>
            <a:r>
              <a:rPr lang="en-GB" b="1" dirty="0"/>
              <a:t>Incident reporting</a:t>
            </a:r>
          </a:p>
        </p:txBody>
      </p:sp>
      <p:pic>
        <p:nvPicPr>
          <p:cNvPr id="8" name="Picture 80">
            <a:extLst>
              <a:ext uri="{FF2B5EF4-FFF2-40B4-BE49-F238E27FC236}">
                <a16:creationId xmlns:a16="http://schemas.microsoft.com/office/drawing/2014/main" id="{F93DAF7C-E45A-4693-B53B-D3427DAC0B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0038" y="127325"/>
            <a:ext cx="57626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1">
            <a:extLst>
              <a:ext uri="{FF2B5EF4-FFF2-40B4-BE49-F238E27FC236}">
                <a16:creationId xmlns:a16="http://schemas.microsoft.com/office/drawing/2014/main" id="{DCEE3BD3-D050-4642-998B-A5D290333A44}"/>
              </a:ext>
            </a:extLst>
          </p:cNvPr>
          <p:cNvSpPr txBox="1">
            <a:spLocks noChangeArrowheads="1"/>
          </p:cNvSpPr>
          <p:nvPr/>
        </p:nvSpPr>
        <p:spPr bwMode="auto">
          <a:xfrm>
            <a:off x="5396301" y="258813"/>
            <a:ext cx="40892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b="1" dirty="0">
                <a:solidFill>
                  <a:srgbClr val="898989"/>
                </a:solidFill>
                <a:latin typeface="Arial" panose="020B0604020202020204" pitchFamily="34" charset="0"/>
              </a:rPr>
              <a:t>62nd  FITCE Congress - Athens 2023</a:t>
            </a:r>
            <a:endParaRPr lang="el-GR" altLang="en-US" sz="1600" b="1" dirty="0">
              <a:solidFill>
                <a:srgbClr val="898989"/>
              </a:solidFill>
              <a:latin typeface="Arial" panose="020B0604020202020204" pitchFamily="34" charset="0"/>
            </a:endParaRPr>
          </a:p>
        </p:txBody>
      </p:sp>
      <p:sp>
        <p:nvSpPr>
          <p:cNvPr id="7" name="TextBox 6">
            <a:extLst>
              <a:ext uri="{FF2B5EF4-FFF2-40B4-BE49-F238E27FC236}">
                <a16:creationId xmlns:a16="http://schemas.microsoft.com/office/drawing/2014/main" id="{327103C8-62D0-490A-B62F-AACBC641DAC4}"/>
              </a:ext>
            </a:extLst>
          </p:cNvPr>
          <p:cNvSpPr txBox="1"/>
          <p:nvPr/>
        </p:nvSpPr>
        <p:spPr>
          <a:xfrm>
            <a:off x="90054" y="1593283"/>
            <a:ext cx="8963891" cy="369332"/>
          </a:xfrm>
          <a:prstGeom prst="rect">
            <a:avLst/>
          </a:prstGeom>
          <a:noFill/>
        </p:spPr>
        <p:txBody>
          <a:bodyPr wrap="square">
            <a:spAutoFit/>
          </a:bodyPr>
          <a:lstStyle/>
          <a:p>
            <a:r>
              <a:rPr lang="en-US" sz="1800" b="0" i="0" u="none" strike="noStrike" baseline="0" dirty="0">
                <a:solidFill>
                  <a:srgbClr val="000000"/>
                </a:solidFill>
                <a:latin typeface="EUAlbertina"/>
              </a:rPr>
              <a:t>.</a:t>
            </a:r>
            <a:endParaRPr lang="en-US" dirty="0"/>
          </a:p>
        </p:txBody>
      </p:sp>
      <p:sp>
        <p:nvSpPr>
          <p:cNvPr id="2" name="TextBox 1">
            <a:extLst>
              <a:ext uri="{FF2B5EF4-FFF2-40B4-BE49-F238E27FC236}">
                <a16:creationId xmlns:a16="http://schemas.microsoft.com/office/drawing/2014/main" id="{5369D641-4A82-48E7-9993-DC68F197DB47}"/>
              </a:ext>
            </a:extLst>
          </p:cNvPr>
          <p:cNvSpPr txBox="1"/>
          <p:nvPr/>
        </p:nvSpPr>
        <p:spPr>
          <a:xfrm>
            <a:off x="90054" y="1576917"/>
            <a:ext cx="9097747" cy="5016758"/>
          </a:xfrm>
          <a:prstGeom prst="rect">
            <a:avLst/>
          </a:prstGeom>
          <a:noFill/>
        </p:spPr>
        <p:txBody>
          <a:bodyPr wrap="none" rtlCol="0">
            <a:spAutoFit/>
          </a:bodyPr>
          <a:lstStyle/>
          <a:p>
            <a:pPr algn="just" rtl="0" fontAlgn="base"/>
            <a:r>
              <a:rPr lang="en-US" sz="2000" b="1" i="0" dirty="0">
                <a:solidFill>
                  <a:srgbClr val="404040"/>
                </a:solidFill>
                <a:effectLst/>
                <a:latin typeface="Arial" panose="020B0604020202020204" pitchFamily="34" charset="0"/>
              </a:rPr>
              <a:t>2 elements that are both to be </a:t>
            </a:r>
          </a:p>
          <a:p>
            <a:pPr algn="just" rtl="0" fontAlgn="base"/>
            <a:r>
              <a:rPr lang="en-US" sz="2000" b="1" i="0" dirty="0">
                <a:solidFill>
                  <a:srgbClr val="404040"/>
                </a:solidFill>
                <a:effectLst/>
                <a:latin typeface="Arial" panose="020B0604020202020204" pitchFamily="34" charset="0"/>
              </a:rPr>
              <a:t>considered when it comes to </a:t>
            </a:r>
          </a:p>
          <a:p>
            <a:pPr algn="just" rtl="0" fontAlgn="base"/>
            <a:r>
              <a:rPr lang="en-US" sz="2000" b="1" i="0" dirty="0">
                <a:solidFill>
                  <a:srgbClr val="404040"/>
                </a:solidFill>
                <a:effectLst/>
                <a:latin typeface="Arial" panose="020B0604020202020204" pitchFamily="34" charset="0"/>
              </a:rPr>
              <a:t>defining incidents</a:t>
            </a:r>
            <a:r>
              <a:rPr lang="en-US" sz="2000" b="0" i="0" dirty="0">
                <a:solidFill>
                  <a:srgbClr val="404040"/>
                </a:solidFill>
                <a:effectLst/>
                <a:latin typeface="Arial" panose="020B0604020202020204" pitchFamily="34" charset="0"/>
              </a:rPr>
              <a:t>: </a:t>
            </a:r>
          </a:p>
          <a:p>
            <a:pPr algn="just" rtl="0" fontAlgn="base"/>
            <a:endParaRPr lang="en-US" sz="2000" b="0" i="0" dirty="0">
              <a:solidFill>
                <a:srgbClr val="000000"/>
              </a:solidFill>
              <a:effectLst/>
              <a:latin typeface="Segoe UI" panose="020B0502040204020203" pitchFamily="34" charset="0"/>
            </a:endParaRPr>
          </a:p>
          <a:p>
            <a:pPr marL="285750" indent="-285750" algn="just" rtl="0" fontAlgn="base">
              <a:buFont typeface="Wingdings" panose="05000000000000000000" pitchFamily="2" charset="2"/>
              <a:buChar char="§"/>
            </a:pPr>
            <a:r>
              <a:rPr lang="en-US" sz="2000" b="0" i="0" dirty="0">
                <a:solidFill>
                  <a:srgbClr val="404040"/>
                </a:solidFill>
                <a:effectLst/>
                <a:latin typeface="Arial" panose="020B0604020202020204" pitchFamily="34" charset="0"/>
              </a:rPr>
              <a:t>Event compromising: </a:t>
            </a:r>
            <a:endParaRPr lang="en-US" sz="2000" b="0" i="0" dirty="0">
              <a:solidFill>
                <a:srgbClr val="000000"/>
              </a:solidFill>
              <a:effectLst/>
              <a:latin typeface="Arial" panose="020B0604020202020204" pitchFamily="34" charset="0"/>
            </a:endParaRPr>
          </a:p>
          <a:p>
            <a:pPr marL="742950" lvl="1" indent="-285750" algn="just" fontAlgn="base">
              <a:buFont typeface="Wingdings" panose="05000000000000000000" pitchFamily="2" charset="2"/>
              <a:buChar char="§"/>
            </a:pPr>
            <a:r>
              <a:rPr lang="en-US" sz="2000" b="0" i="0" dirty="0">
                <a:solidFill>
                  <a:srgbClr val="404040"/>
                </a:solidFill>
                <a:effectLst/>
                <a:latin typeface="Arial" panose="020B0604020202020204" pitchFamily="34" charset="0"/>
              </a:rPr>
              <a:t>Availability </a:t>
            </a:r>
            <a:endParaRPr lang="en-US" sz="2000" b="0" i="0" dirty="0">
              <a:solidFill>
                <a:srgbClr val="000000"/>
              </a:solidFill>
              <a:effectLst/>
              <a:latin typeface="Arial" panose="020B0604020202020204" pitchFamily="34" charset="0"/>
            </a:endParaRPr>
          </a:p>
          <a:p>
            <a:pPr marL="742950" lvl="1" indent="-285750" algn="just" fontAlgn="base">
              <a:buFont typeface="Wingdings" panose="05000000000000000000" pitchFamily="2" charset="2"/>
              <a:buChar char="§"/>
            </a:pPr>
            <a:r>
              <a:rPr lang="en-US" sz="2000" b="0" i="0" dirty="0">
                <a:solidFill>
                  <a:srgbClr val="404040"/>
                </a:solidFill>
                <a:effectLst/>
                <a:latin typeface="Arial" panose="020B0604020202020204" pitchFamily="34" charset="0"/>
              </a:rPr>
              <a:t>Authenticity </a:t>
            </a:r>
            <a:endParaRPr lang="en-US" sz="2000" b="0" i="0" dirty="0">
              <a:solidFill>
                <a:srgbClr val="000000"/>
              </a:solidFill>
              <a:effectLst/>
              <a:latin typeface="Arial" panose="020B0604020202020204" pitchFamily="34" charset="0"/>
            </a:endParaRPr>
          </a:p>
          <a:p>
            <a:pPr marL="742950" lvl="1" indent="-285750" algn="just" fontAlgn="base">
              <a:buFont typeface="Wingdings" panose="05000000000000000000" pitchFamily="2" charset="2"/>
              <a:buChar char="§"/>
            </a:pPr>
            <a:r>
              <a:rPr lang="en-US" sz="2000" b="0" i="0" dirty="0">
                <a:solidFill>
                  <a:srgbClr val="404040"/>
                </a:solidFill>
                <a:effectLst/>
                <a:latin typeface="Arial" panose="020B0604020202020204" pitchFamily="34" charset="0"/>
              </a:rPr>
              <a:t>Integrity </a:t>
            </a:r>
            <a:endParaRPr lang="en-US" sz="2000" b="0" i="0" dirty="0">
              <a:solidFill>
                <a:srgbClr val="000000"/>
              </a:solidFill>
              <a:effectLst/>
              <a:latin typeface="Arial" panose="020B0604020202020204" pitchFamily="34" charset="0"/>
            </a:endParaRPr>
          </a:p>
          <a:p>
            <a:pPr marL="742950" lvl="1" indent="-285750" algn="just" fontAlgn="base">
              <a:buFont typeface="Wingdings" panose="05000000000000000000" pitchFamily="2" charset="2"/>
              <a:buChar char="§"/>
            </a:pPr>
            <a:r>
              <a:rPr lang="en-US" sz="2000" b="0" i="0" dirty="0">
                <a:solidFill>
                  <a:srgbClr val="404040"/>
                </a:solidFill>
                <a:effectLst/>
                <a:latin typeface="Arial" panose="020B0604020202020204" pitchFamily="34" charset="0"/>
              </a:rPr>
              <a:t>Confidentiality </a:t>
            </a:r>
          </a:p>
          <a:p>
            <a:pPr lvl="1" algn="just" fontAlgn="base"/>
            <a:endParaRPr lang="en-US" sz="2000" b="0" i="0" dirty="0">
              <a:solidFill>
                <a:srgbClr val="000000"/>
              </a:solidFill>
              <a:effectLst/>
              <a:latin typeface="Arial" panose="020B0604020202020204" pitchFamily="34" charset="0"/>
            </a:endParaRPr>
          </a:p>
          <a:p>
            <a:pPr marL="285750" indent="-285750" algn="just" rtl="0" fontAlgn="base">
              <a:buFont typeface="Wingdings" panose="05000000000000000000" pitchFamily="2" charset="2"/>
              <a:buChar char="§"/>
            </a:pPr>
            <a:r>
              <a:rPr lang="en-US" sz="2000" b="0" i="0" dirty="0">
                <a:solidFill>
                  <a:srgbClr val="404040"/>
                </a:solidFill>
                <a:effectLst/>
                <a:latin typeface="Arial" panose="020B0604020202020204" pitchFamily="34" charset="0"/>
              </a:rPr>
              <a:t>Event having impact on: </a:t>
            </a:r>
            <a:endParaRPr lang="en-US" sz="2000" b="0" i="0" dirty="0">
              <a:solidFill>
                <a:srgbClr val="000000"/>
              </a:solidFill>
              <a:effectLst/>
              <a:latin typeface="Arial" panose="020B0604020202020204" pitchFamily="34" charset="0"/>
            </a:endParaRPr>
          </a:p>
          <a:p>
            <a:pPr marL="742950" lvl="1" indent="-285750" algn="just" fontAlgn="base">
              <a:buFont typeface="Wingdings" panose="05000000000000000000" pitchFamily="2" charset="2"/>
              <a:buChar char="§"/>
            </a:pPr>
            <a:r>
              <a:rPr lang="en-US" sz="2000" b="0" i="0" dirty="0">
                <a:solidFill>
                  <a:srgbClr val="404040"/>
                </a:solidFill>
                <a:effectLst/>
                <a:latin typeface="Arial" panose="020B0604020202020204" pitchFamily="34" charset="0"/>
              </a:rPr>
              <a:t>Stored, transmitted or processed data </a:t>
            </a:r>
            <a:endParaRPr lang="en-US" sz="2000" b="0" i="0" dirty="0">
              <a:solidFill>
                <a:srgbClr val="000000"/>
              </a:solidFill>
              <a:effectLst/>
              <a:latin typeface="Arial" panose="020B0604020202020204" pitchFamily="34" charset="0"/>
            </a:endParaRPr>
          </a:p>
          <a:p>
            <a:pPr marL="742950" lvl="1" indent="-285750" algn="just" fontAlgn="base">
              <a:buFont typeface="Wingdings" panose="05000000000000000000" pitchFamily="2" charset="2"/>
              <a:buChar char="§"/>
            </a:pPr>
            <a:r>
              <a:rPr lang="en-US" sz="2000" b="0" i="0" dirty="0">
                <a:solidFill>
                  <a:srgbClr val="404040"/>
                </a:solidFill>
                <a:effectLst/>
                <a:latin typeface="Arial" panose="020B0604020202020204" pitchFamily="34" charset="0"/>
              </a:rPr>
              <a:t>Services offered by, or accessible via, network and information systems </a:t>
            </a:r>
            <a:endParaRPr lang="en-US" sz="2000" b="0" i="0" dirty="0">
              <a:solidFill>
                <a:srgbClr val="000000"/>
              </a:solidFill>
              <a:effectLst/>
              <a:latin typeface="Arial" panose="020B0604020202020204" pitchFamily="34" charset="0"/>
            </a:endParaRPr>
          </a:p>
          <a:p>
            <a:pPr marL="742950" lvl="1" indent="-285750" algn="just" fontAlgn="base">
              <a:buFont typeface="Wingdings" panose="05000000000000000000" pitchFamily="2" charset="2"/>
              <a:buChar char="§"/>
            </a:pPr>
            <a:r>
              <a:rPr lang="en-US" sz="2000" b="0" i="0" dirty="0">
                <a:solidFill>
                  <a:srgbClr val="404040"/>
                </a:solidFill>
                <a:effectLst/>
                <a:latin typeface="Arial" panose="020B0604020202020204" pitchFamily="34" charset="0"/>
              </a:rPr>
              <a:t>An event is defined as an incident when it covers any combination </a:t>
            </a:r>
          </a:p>
          <a:p>
            <a:pPr lvl="1" algn="just" fontAlgn="base"/>
            <a:r>
              <a:rPr lang="en-US" sz="2000" b="0" i="0" dirty="0">
                <a:solidFill>
                  <a:srgbClr val="404040"/>
                </a:solidFill>
                <a:effectLst/>
                <a:latin typeface="Arial" panose="020B0604020202020204" pitchFamily="34" charset="0"/>
              </a:rPr>
              <a:t>of the elements above. </a:t>
            </a:r>
            <a:endParaRPr lang="en-US" sz="2000" b="0" i="0" dirty="0">
              <a:solidFill>
                <a:srgbClr val="000000"/>
              </a:solidFill>
              <a:effectLst/>
              <a:latin typeface="Segoe UI" panose="020B0502040204020203" pitchFamily="34" charset="0"/>
            </a:endParaRPr>
          </a:p>
          <a:p>
            <a:endParaRPr lang="en-US" sz="2000" dirty="0"/>
          </a:p>
        </p:txBody>
      </p:sp>
      <p:sp>
        <p:nvSpPr>
          <p:cNvPr id="3" name="Rectangle: Rounded Corners 2">
            <a:extLst>
              <a:ext uri="{FF2B5EF4-FFF2-40B4-BE49-F238E27FC236}">
                <a16:creationId xmlns:a16="http://schemas.microsoft.com/office/drawing/2014/main" id="{81F6B2A0-22DA-469D-8C21-F06D600157D3}"/>
              </a:ext>
            </a:extLst>
          </p:cNvPr>
          <p:cNvSpPr/>
          <p:nvPr/>
        </p:nvSpPr>
        <p:spPr>
          <a:xfrm>
            <a:off x="4638927" y="1170644"/>
            <a:ext cx="3996648" cy="30206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fontAlgn="base"/>
            <a:r>
              <a:rPr lang="en-US" sz="1500" b="0" i="1" dirty="0">
                <a:solidFill>
                  <a:srgbClr val="000000"/>
                </a:solidFill>
                <a:effectLst/>
                <a:latin typeface="Arial" panose="020B0604020202020204" pitchFamily="34" charset="0"/>
              </a:rPr>
              <a:t>An incident shall be considered to be significant if:</a:t>
            </a:r>
            <a:r>
              <a:rPr lang="en-US" sz="1500" b="0" i="0" dirty="0">
                <a:solidFill>
                  <a:srgbClr val="000000"/>
                </a:solidFill>
                <a:effectLst/>
                <a:latin typeface="Arial" panose="020B0604020202020204" pitchFamily="34" charset="0"/>
              </a:rPr>
              <a:t> </a:t>
            </a:r>
            <a:endParaRPr lang="en-US" sz="1500" b="0" i="0" dirty="0">
              <a:solidFill>
                <a:srgbClr val="000000"/>
              </a:solidFill>
              <a:effectLst/>
              <a:latin typeface="Segoe UI" panose="020B0502040204020203" pitchFamily="34" charset="0"/>
            </a:endParaRPr>
          </a:p>
          <a:p>
            <a:pPr algn="l" rtl="0" fontAlgn="base"/>
            <a:r>
              <a:rPr lang="en-US" sz="1500" b="1" i="1" dirty="0">
                <a:solidFill>
                  <a:srgbClr val="000000"/>
                </a:solidFill>
                <a:effectLst/>
                <a:latin typeface="Arial" panose="020B0604020202020204" pitchFamily="34" charset="0"/>
              </a:rPr>
              <a:t>(a) it has caused or is capable of causing severe operational disruption of the services or financial loss for the entity concerned;</a:t>
            </a:r>
            <a:r>
              <a:rPr lang="en-US" sz="1500" b="1" i="0" dirty="0">
                <a:solidFill>
                  <a:srgbClr val="000000"/>
                </a:solidFill>
                <a:effectLst/>
                <a:latin typeface="Arial" panose="020B0604020202020204" pitchFamily="34" charset="0"/>
              </a:rPr>
              <a:t> </a:t>
            </a:r>
            <a:endParaRPr lang="en-US" sz="1500" b="1" i="0" dirty="0">
              <a:solidFill>
                <a:srgbClr val="000000"/>
              </a:solidFill>
              <a:effectLst/>
              <a:latin typeface="Segoe UI" panose="020B0502040204020203" pitchFamily="34" charset="0"/>
            </a:endParaRPr>
          </a:p>
          <a:p>
            <a:pPr algn="l" rtl="0" fontAlgn="base"/>
            <a:r>
              <a:rPr lang="en-US" sz="1500" b="1" i="1" dirty="0">
                <a:solidFill>
                  <a:srgbClr val="000000"/>
                </a:solidFill>
                <a:effectLst/>
                <a:latin typeface="Arial" panose="020B0604020202020204" pitchFamily="34" charset="0"/>
              </a:rPr>
              <a:t>(b)it has affected or is capable of affecting other natural or legal persons by causing considerable material or non-material damage</a:t>
            </a:r>
            <a:endParaRPr lang="en-US" sz="1500" b="1" i="0" dirty="0">
              <a:solidFill>
                <a:srgbClr val="000000"/>
              </a:solidFill>
              <a:effectLst/>
              <a:latin typeface="Segoe UI" panose="020B0502040204020203" pitchFamily="34" charset="0"/>
            </a:endParaRPr>
          </a:p>
          <a:p>
            <a:pPr algn="ctr"/>
            <a:endParaRPr lang="en-US" dirty="0"/>
          </a:p>
        </p:txBody>
      </p:sp>
    </p:spTree>
    <p:extLst>
      <p:ext uri="{BB962C8B-B14F-4D97-AF65-F5344CB8AC3E}">
        <p14:creationId xmlns:p14="http://schemas.microsoft.com/office/powerpoint/2010/main" val="1324867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1054" y="482265"/>
            <a:ext cx="8640000" cy="871200"/>
          </a:xfrm>
        </p:spPr>
        <p:txBody>
          <a:bodyPr/>
          <a:lstStyle/>
          <a:p>
            <a:r>
              <a:rPr lang="en-GB" b="1" dirty="0"/>
              <a:t>INCIDENT</a:t>
            </a:r>
            <a:r>
              <a:rPr lang="en-GB" dirty="0"/>
              <a:t> </a:t>
            </a:r>
            <a:r>
              <a:rPr lang="en-GB" b="1" dirty="0"/>
              <a:t>REPORTING</a:t>
            </a:r>
          </a:p>
        </p:txBody>
      </p:sp>
      <p:pic>
        <p:nvPicPr>
          <p:cNvPr id="8" name="Picture 80">
            <a:extLst>
              <a:ext uri="{FF2B5EF4-FFF2-40B4-BE49-F238E27FC236}">
                <a16:creationId xmlns:a16="http://schemas.microsoft.com/office/drawing/2014/main" id="{F93DAF7C-E45A-4693-B53B-D3427DAC0B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0038" y="127325"/>
            <a:ext cx="57626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1">
            <a:extLst>
              <a:ext uri="{FF2B5EF4-FFF2-40B4-BE49-F238E27FC236}">
                <a16:creationId xmlns:a16="http://schemas.microsoft.com/office/drawing/2014/main" id="{DCEE3BD3-D050-4642-998B-A5D290333A44}"/>
              </a:ext>
            </a:extLst>
          </p:cNvPr>
          <p:cNvSpPr txBox="1">
            <a:spLocks noChangeArrowheads="1"/>
          </p:cNvSpPr>
          <p:nvPr/>
        </p:nvSpPr>
        <p:spPr bwMode="auto">
          <a:xfrm>
            <a:off x="5396301" y="258813"/>
            <a:ext cx="40892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b="1" dirty="0">
                <a:solidFill>
                  <a:srgbClr val="898989"/>
                </a:solidFill>
                <a:latin typeface="Arial" panose="020B0604020202020204" pitchFamily="34" charset="0"/>
              </a:rPr>
              <a:t>62nd  FITCE Congress - Athens 2023</a:t>
            </a:r>
            <a:endParaRPr lang="el-GR" altLang="en-US" sz="1600" b="1" dirty="0">
              <a:solidFill>
                <a:srgbClr val="898989"/>
              </a:solidFill>
              <a:latin typeface="Arial" panose="020B0604020202020204" pitchFamily="34" charset="0"/>
            </a:endParaRPr>
          </a:p>
        </p:txBody>
      </p:sp>
      <p:sp>
        <p:nvSpPr>
          <p:cNvPr id="7" name="TextBox 6">
            <a:extLst>
              <a:ext uri="{FF2B5EF4-FFF2-40B4-BE49-F238E27FC236}">
                <a16:creationId xmlns:a16="http://schemas.microsoft.com/office/drawing/2014/main" id="{327103C8-62D0-490A-B62F-AACBC641DAC4}"/>
              </a:ext>
            </a:extLst>
          </p:cNvPr>
          <p:cNvSpPr txBox="1"/>
          <p:nvPr/>
        </p:nvSpPr>
        <p:spPr>
          <a:xfrm>
            <a:off x="90054" y="1593283"/>
            <a:ext cx="8963891" cy="369332"/>
          </a:xfrm>
          <a:prstGeom prst="rect">
            <a:avLst/>
          </a:prstGeom>
          <a:noFill/>
        </p:spPr>
        <p:txBody>
          <a:bodyPr wrap="square">
            <a:spAutoFit/>
          </a:bodyPr>
          <a:lstStyle/>
          <a:p>
            <a:r>
              <a:rPr lang="en-US" sz="1800" b="0" i="0" u="none" strike="noStrike" baseline="0" dirty="0">
                <a:solidFill>
                  <a:srgbClr val="000000"/>
                </a:solidFill>
                <a:latin typeface="EUAlbertina"/>
              </a:rPr>
              <a:t>.</a:t>
            </a:r>
            <a:endParaRPr lang="en-US" dirty="0"/>
          </a:p>
        </p:txBody>
      </p:sp>
      <p:graphicFrame>
        <p:nvGraphicFramePr>
          <p:cNvPr id="3" name="Diagram 2">
            <a:extLst>
              <a:ext uri="{FF2B5EF4-FFF2-40B4-BE49-F238E27FC236}">
                <a16:creationId xmlns:a16="http://schemas.microsoft.com/office/drawing/2014/main" id="{506B5A77-40FF-4BFB-A22F-0B83B9E28483}"/>
              </a:ext>
            </a:extLst>
          </p:cNvPr>
          <p:cNvGraphicFramePr/>
          <p:nvPr>
            <p:extLst>
              <p:ext uri="{D42A27DB-BD31-4B8C-83A1-F6EECF244321}">
                <p14:modId xmlns:p14="http://schemas.microsoft.com/office/powerpoint/2010/main" val="276977598"/>
              </p:ext>
            </p:extLst>
          </p:nvPr>
        </p:nvGraphicFramePr>
        <p:xfrm>
          <a:off x="714181" y="1662367"/>
          <a:ext cx="7454765"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3EE62414-6EFB-4B3F-8BD2-00E82A6D08EE}"/>
              </a:ext>
            </a:extLst>
          </p:cNvPr>
          <p:cNvSpPr txBox="1"/>
          <p:nvPr/>
        </p:nvSpPr>
        <p:spPr>
          <a:xfrm>
            <a:off x="526473" y="975684"/>
            <a:ext cx="5307863" cy="461665"/>
          </a:xfrm>
          <a:prstGeom prst="rect">
            <a:avLst/>
          </a:prstGeom>
          <a:noFill/>
        </p:spPr>
        <p:txBody>
          <a:bodyPr wrap="none" rtlCol="0">
            <a:spAutoFit/>
          </a:bodyPr>
          <a:lstStyle/>
          <a:p>
            <a:r>
              <a:rPr lang="en-US" sz="2400" b="1" dirty="0"/>
              <a:t>Notification of significant incidents</a:t>
            </a:r>
          </a:p>
        </p:txBody>
      </p:sp>
      <p:sp>
        <p:nvSpPr>
          <p:cNvPr id="6" name="TextBox 5">
            <a:extLst>
              <a:ext uri="{FF2B5EF4-FFF2-40B4-BE49-F238E27FC236}">
                <a16:creationId xmlns:a16="http://schemas.microsoft.com/office/drawing/2014/main" id="{AF3919E3-BDA5-49B7-BE8D-22B76A2E7188}"/>
              </a:ext>
            </a:extLst>
          </p:cNvPr>
          <p:cNvSpPr txBox="1"/>
          <p:nvPr/>
        </p:nvSpPr>
        <p:spPr>
          <a:xfrm>
            <a:off x="5723024" y="2192637"/>
            <a:ext cx="1245565" cy="923330"/>
          </a:xfrm>
          <a:prstGeom prst="rect">
            <a:avLst/>
          </a:prstGeom>
          <a:noFill/>
        </p:spPr>
        <p:txBody>
          <a:bodyPr wrap="square" rtlCol="0">
            <a:spAutoFit/>
          </a:bodyPr>
          <a:lstStyle/>
          <a:p>
            <a:pPr algn="ctr"/>
            <a:r>
              <a:rPr lang="en-US" b="1" dirty="0"/>
              <a:t>1 month</a:t>
            </a:r>
          </a:p>
          <a:p>
            <a:pPr algn="ctr"/>
            <a:r>
              <a:rPr lang="en-US" dirty="0"/>
              <a:t>Final report</a:t>
            </a:r>
          </a:p>
        </p:txBody>
      </p:sp>
    </p:spTree>
    <p:extLst>
      <p:ext uri="{BB962C8B-B14F-4D97-AF65-F5344CB8AC3E}">
        <p14:creationId xmlns:p14="http://schemas.microsoft.com/office/powerpoint/2010/main" val="1910080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B479DF-7752-4AA9-84E9-1C6BA7DE38E4}"/>
              </a:ext>
            </a:extLst>
          </p:cNvPr>
          <p:cNvSpPr>
            <a:spLocks noGrp="1"/>
          </p:cNvSpPr>
          <p:nvPr>
            <p:ph type="ctrTitle"/>
          </p:nvPr>
        </p:nvSpPr>
        <p:spPr>
          <a:xfrm>
            <a:off x="663" y="1172042"/>
            <a:ext cx="6570000" cy="2217600"/>
          </a:xfrm>
        </p:spPr>
        <p:txBody>
          <a:bodyPr/>
          <a:lstStyle/>
          <a:p>
            <a:r>
              <a:rPr lang="cs-CZ" dirty="0"/>
              <a:t>Thank you for your</a:t>
            </a:r>
            <a:br>
              <a:rPr lang="cs-CZ" dirty="0"/>
            </a:br>
            <a:r>
              <a:rPr lang="cs-CZ" dirty="0"/>
              <a:t>attention</a:t>
            </a:r>
            <a:r>
              <a:rPr lang="en-US" sz="3100" b="1" dirty="0">
                <a:solidFill>
                  <a:schemeClr val="accent4"/>
                </a:solidFill>
              </a:rPr>
              <a:t>! ! !</a:t>
            </a:r>
            <a:endParaRPr lang="en-GB" sz="3100" b="1" dirty="0">
              <a:solidFill>
                <a:schemeClr val="accent4"/>
              </a:solidFill>
            </a:endParaRPr>
          </a:p>
        </p:txBody>
      </p:sp>
      <p:sp>
        <p:nvSpPr>
          <p:cNvPr id="5" name="Zástupný text 4">
            <a:extLst>
              <a:ext uri="{FF2B5EF4-FFF2-40B4-BE49-F238E27FC236}">
                <a16:creationId xmlns:a16="http://schemas.microsoft.com/office/drawing/2014/main" id="{812AC7CC-DFFD-4B6B-85CD-A62D43F43739}"/>
              </a:ext>
            </a:extLst>
          </p:cNvPr>
          <p:cNvSpPr>
            <a:spLocks noGrp="1"/>
          </p:cNvSpPr>
          <p:nvPr>
            <p:ph type="body" sz="quarter" idx="10"/>
          </p:nvPr>
        </p:nvSpPr>
        <p:spPr>
          <a:xfrm>
            <a:off x="157655" y="5589594"/>
            <a:ext cx="6570663" cy="435600"/>
          </a:xfrm>
        </p:spPr>
        <p:txBody>
          <a:bodyPr>
            <a:normAutofit/>
          </a:bodyPr>
          <a:lstStyle/>
          <a:p>
            <a:r>
              <a:rPr lang="es-ES" sz="1600" dirty="0" err="1"/>
              <a:t>G</a:t>
            </a:r>
            <a:r>
              <a:rPr lang="es-ES" sz="1600" cap="none" dirty="0" err="1"/>
              <a:t>eorgia.Bafoutsou</a:t>
            </a:r>
            <a:r>
              <a:rPr lang="cs-CZ" sz="1600" dirty="0"/>
              <a:t>@</a:t>
            </a:r>
            <a:r>
              <a:rPr lang="en-US" sz="1600" cap="none" dirty="0"/>
              <a:t>enisa.europa.eu</a:t>
            </a:r>
            <a:endParaRPr lang="en-GB" sz="1600" dirty="0"/>
          </a:p>
        </p:txBody>
      </p:sp>
      <p:sp>
        <p:nvSpPr>
          <p:cNvPr id="3" name="Zástupný obsah 2">
            <a:extLst>
              <a:ext uri="{FF2B5EF4-FFF2-40B4-BE49-F238E27FC236}">
                <a16:creationId xmlns:a16="http://schemas.microsoft.com/office/drawing/2014/main" id="{17EE05EF-6DEE-4BB5-8A69-E727DA316EDE}"/>
              </a:ext>
            </a:extLst>
          </p:cNvPr>
          <p:cNvSpPr>
            <a:spLocks noGrp="1"/>
          </p:cNvSpPr>
          <p:nvPr>
            <p:ph sz="half" idx="4294967295"/>
          </p:nvPr>
        </p:nvSpPr>
        <p:spPr>
          <a:xfrm>
            <a:off x="669409" y="4095915"/>
            <a:ext cx="6535738" cy="776287"/>
          </a:xfrm>
        </p:spPr>
        <p:txBody>
          <a:bodyPr>
            <a:noAutofit/>
          </a:bodyPr>
          <a:lstStyle/>
          <a:p>
            <a:r>
              <a:rPr lang="es-ES" sz="1600" dirty="0">
                <a:solidFill>
                  <a:schemeClr val="bg1"/>
                </a:solidFill>
              </a:rPr>
              <a:t>Georgia Bafoutsou</a:t>
            </a:r>
          </a:p>
          <a:p>
            <a:r>
              <a:rPr lang="es-ES" sz="1600" dirty="0" err="1">
                <a:solidFill>
                  <a:schemeClr val="bg1"/>
                </a:solidFill>
              </a:rPr>
              <a:t>Cybersecurity</a:t>
            </a:r>
            <a:r>
              <a:rPr lang="es-ES" sz="1600" dirty="0">
                <a:solidFill>
                  <a:schemeClr val="bg1"/>
                </a:solidFill>
              </a:rPr>
              <a:t> </a:t>
            </a:r>
            <a:r>
              <a:rPr lang="es-ES" sz="1600" dirty="0" err="1">
                <a:solidFill>
                  <a:schemeClr val="bg1"/>
                </a:solidFill>
              </a:rPr>
              <a:t>Officer</a:t>
            </a:r>
            <a:endParaRPr lang="es-ES" sz="1600" dirty="0">
              <a:solidFill>
                <a:schemeClr val="bg1"/>
              </a:solidFill>
            </a:endParaRPr>
          </a:p>
          <a:p>
            <a:r>
              <a:rPr lang="es-ES" sz="1600" dirty="0">
                <a:solidFill>
                  <a:schemeClr val="bg1"/>
                </a:solidFill>
              </a:rPr>
              <a:t>ENISA</a:t>
            </a:r>
            <a:endParaRPr lang="cs-CZ" sz="1600" dirty="0">
              <a:solidFill>
                <a:schemeClr val="bg1"/>
              </a:solidFill>
            </a:endParaRPr>
          </a:p>
        </p:txBody>
      </p:sp>
      <p:sp>
        <p:nvSpPr>
          <p:cNvPr id="6" name="Zástupný text 4">
            <a:extLst>
              <a:ext uri="{FF2B5EF4-FFF2-40B4-BE49-F238E27FC236}">
                <a16:creationId xmlns:a16="http://schemas.microsoft.com/office/drawing/2014/main" id="{631F842A-89E6-4563-9F0F-3A8D6517B6AB}"/>
              </a:ext>
            </a:extLst>
          </p:cNvPr>
          <p:cNvSpPr txBox="1">
            <a:spLocks/>
          </p:cNvSpPr>
          <p:nvPr/>
        </p:nvSpPr>
        <p:spPr>
          <a:xfrm>
            <a:off x="669409" y="5959198"/>
            <a:ext cx="3572033" cy="285750"/>
          </a:xfrm>
          <a:prstGeom prst="rect">
            <a:avLst/>
          </a:prstGeom>
        </p:spPr>
        <p:txBody>
          <a:bodyPr vert="horz" lIns="0" tIns="45720" rIns="91440" bIns="45720" rtlCol="0" anchor="ctr" anchorCtr="0">
            <a:normAutofit/>
          </a:bodyPr>
          <a:lstStyle>
            <a:lvl1pPr marL="0" indent="0" algn="l" defTabSz="685800" rtl="0" eaLnBrk="1" latinLnBrk="0" hangingPunct="1">
              <a:lnSpc>
                <a:spcPct val="90000"/>
              </a:lnSpc>
              <a:spcBef>
                <a:spcPts val="750"/>
              </a:spcBef>
              <a:buFont typeface="Arial" panose="020B0604020202020204" pitchFamily="34" charset="0"/>
              <a:buNone/>
              <a:defRPr sz="1200" kern="1200" baseline="0">
                <a:solidFill>
                  <a:schemeClr val="accent2"/>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GB" dirty="0"/>
          </a:p>
        </p:txBody>
      </p:sp>
      <p:pic>
        <p:nvPicPr>
          <p:cNvPr id="7" name="Picture 80">
            <a:extLst>
              <a:ext uri="{FF2B5EF4-FFF2-40B4-BE49-F238E27FC236}">
                <a16:creationId xmlns:a16="http://schemas.microsoft.com/office/drawing/2014/main" id="{CAAF2301-932C-4E3E-99BF-4BE79D95C3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0038" y="127325"/>
            <a:ext cx="57626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1">
            <a:extLst>
              <a:ext uri="{FF2B5EF4-FFF2-40B4-BE49-F238E27FC236}">
                <a16:creationId xmlns:a16="http://schemas.microsoft.com/office/drawing/2014/main" id="{A36BA24A-356F-414C-83EC-893F3D7FB87A}"/>
              </a:ext>
            </a:extLst>
          </p:cNvPr>
          <p:cNvSpPr txBox="1">
            <a:spLocks noChangeArrowheads="1"/>
          </p:cNvSpPr>
          <p:nvPr/>
        </p:nvSpPr>
        <p:spPr bwMode="auto">
          <a:xfrm>
            <a:off x="5538190" y="305515"/>
            <a:ext cx="40892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b="1" dirty="0">
                <a:solidFill>
                  <a:schemeClr val="bg1"/>
                </a:solidFill>
                <a:latin typeface="Arial" panose="020B0604020202020204" pitchFamily="34" charset="0"/>
              </a:rPr>
              <a:t>62nd  FITCE Congress - Athens 2023</a:t>
            </a:r>
            <a:endParaRPr lang="el-GR" altLang="en-US" sz="1600" b="1" dirty="0">
              <a:solidFill>
                <a:schemeClr val="bg1"/>
              </a:solidFill>
              <a:latin typeface="Arial" panose="020B0604020202020204" pitchFamily="34" charset="0"/>
            </a:endParaRPr>
          </a:p>
        </p:txBody>
      </p:sp>
    </p:spTree>
    <p:extLst>
      <p:ext uri="{BB962C8B-B14F-4D97-AF65-F5344CB8AC3E}">
        <p14:creationId xmlns:p14="http://schemas.microsoft.com/office/powerpoint/2010/main" val="3032264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728720" y="1877269"/>
            <a:ext cx="4495745" cy="1137263"/>
          </a:xfrm>
          <a:prstGeom prst="rect">
            <a:avLst/>
          </a:prstGeom>
        </p:spPr>
      </p:pic>
      <p:sp>
        <p:nvSpPr>
          <p:cNvPr id="9" name="Title 1"/>
          <p:cNvSpPr txBox="1">
            <a:spLocks/>
          </p:cNvSpPr>
          <p:nvPr/>
        </p:nvSpPr>
        <p:spPr>
          <a:xfrm>
            <a:off x="2286000" y="1383750"/>
            <a:ext cx="6858000" cy="65340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GB" sz="2475" dirty="0"/>
          </a:p>
        </p:txBody>
      </p:sp>
      <p:sp>
        <p:nvSpPr>
          <p:cNvPr id="4" name="Rectangle 3"/>
          <p:cNvSpPr/>
          <p:nvPr/>
        </p:nvSpPr>
        <p:spPr>
          <a:xfrm>
            <a:off x="1003883" y="3639386"/>
            <a:ext cx="3748635" cy="1638910"/>
          </a:xfrm>
          <a:prstGeom prst="rect">
            <a:avLst/>
          </a:prstGeom>
        </p:spPr>
        <p:txBody>
          <a:bodyPr wrap="square">
            <a:spAutoFit/>
          </a:bodyPr>
          <a:lstStyle/>
          <a:p>
            <a:pPr lvl="0"/>
            <a:r>
              <a:rPr lang="en-GB" sz="1650" b="1" dirty="0">
                <a:solidFill>
                  <a:schemeClr val="accent4"/>
                </a:solidFill>
                <a:latin typeface="Arial" panose="020B0604020202020204" pitchFamily="34" charset="0"/>
                <a:cs typeface="Arial" panose="020B0604020202020204" pitchFamily="34" charset="0"/>
              </a:rPr>
              <a:t>A TRUSTED AND CYBER SECURE EUROPE</a:t>
            </a:r>
          </a:p>
          <a:p>
            <a:pPr lvl="0"/>
            <a:br>
              <a:rPr lang="en-GB" sz="1350" dirty="0"/>
            </a:br>
            <a:endParaRPr lang="en-US" sz="1350" dirty="0">
              <a:solidFill>
                <a:srgbClr val="0C54A0"/>
              </a:solidFill>
              <a:latin typeface="Arial" panose="020B0604020202020204" pitchFamily="34" charset="0"/>
              <a:ea typeface="Times New Roman" panose="02020603050405020304" pitchFamily="18" charset="0"/>
              <a:cs typeface="Arial" panose="020B0604020202020204" pitchFamily="34" charset="0"/>
            </a:endParaRPr>
          </a:p>
          <a:p>
            <a:pPr lvl="0"/>
            <a:r>
              <a:rPr lang="en-US" sz="1350" dirty="0">
                <a:solidFill>
                  <a:srgbClr val="0C54A0"/>
                </a:solidFill>
                <a:latin typeface="Arial" panose="020B0604020202020204" pitchFamily="34" charset="0"/>
                <a:ea typeface="Times New Roman" panose="02020603050405020304" pitchFamily="18" charset="0"/>
                <a:cs typeface="Arial" panose="020B0604020202020204" pitchFamily="34" charset="0"/>
              </a:rPr>
              <a:t>Our mission is to achieve </a:t>
            </a:r>
            <a:r>
              <a:rPr lang="en-US" sz="1350" b="1" dirty="0">
                <a:solidFill>
                  <a:srgbClr val="0C54A0"/>
                </a:solidFill>
                <a:latin typeface="Arial" panose="020B0604020202020204" pitchFamily="34" charset="0"/>
                <a:ea typeface="Times New Roman" panose="02020603050405020304" pitchFamily="18" charset="0"/>
                <a:cs typeface="Arial" panose="020B0604020202020204" pitchFamily="34" charset="0"/>
              </a:rPr>
              <a:t>a high common level of cybersecurity </a:t>
            </a:r>
            <a:r>
              <a:rPr lang="en-US" sz="1350" dirty="0">
                <a:solidFill>
                  <a:srgbClr val="0C54A0"/>
                </a:solidFill>
                <a:latin typeface="Arial" panose="020B0604020202020204" pitchFamily="34" charset="0"/>
                <a:ea typeface="Times New Roman" panose="02020603050405020304" pitchFamily="18" charset="0"/>
                <a:cs typeface="Arial" panose="020B0604020202020204" pitchFamily="34" charset="0"/>
              </a:rPr>
              <a:t>across the Union in cooperation with the wider community</a:t>
            </a:r>
          </a:p>
        </p:txBody>
      </p:sp>
      <p:sp>
        <p:nvSpPr>
          <p:cNvPr id="12" name="Title 11"/>
          <p:cNvSpPr>
            <a:spLocks noGrp="1"/>
          </p:cNvSpPr>
          <p:nvPr>
            <p:ph type="title"/>
          </p:nvPr>
        </p:nvSpPr>
        <p:spPr>
          <a:xfrm>
            <a:off x="633626" y="1087371"/>
            <a:ext cx="7575425" cy="425594"/>
          </a:xfrm>
        </p:spPr>
        <p:txBody>
          <a:bodyPr/>
          <a:lstStyle/>
          <a:p>
            <a:r>
              <a:rPr lang="en-GB" b="1" dirty="0">
                <a:latin typeface="Arial" panose="020B0604020202020204" pitchFamily="34" charset="0"/>
                <a:cs typeface="Arial" panose="020B0604020202020204" pitchFamily="34" charset="0"/>
              </a:rPr>
              <a:t>ROLE OF ENISA – WHO WE ARE</a:t>
            </a:r>
          </a:p>
        </p:txBody>
      </p:sp>
      <p:pic>
        <p:nvPicPr>
          <p:cNvPr id="13" name="Picture 12"/>
          <p:cNvPicPr>
            <a:picLocks noChangeAspect="1"/>
          </p:cNvPicPr>
          <p:nvPr/>
        </p:nvPicPr>
        <p:blipFill>
          <a:blip r:embed="rId4"/>
          <a:stretch>
            <a:fillRect/>
          </a:stretch>
        </p:blipFill>
        <p:spPr>
          <a:xfrm>
            <a:off x="5027679" y="1956291"/>
            <a:ext cx="3490978" cy="3366191"/>
          </a:xfrm>
          <a:prstGeom prst="rect">
            <a:avLst/>
          </a:prstGeom>
        </p:spPr>
      </p:pic>
      <p:pic>
        <p:nvPicPr>
          <p:cNvPr id="7" name="Picture 80">
            <a:extLst>
              <a:ext uri="{FF2B5EF4-FFF2-40B4-BE49-F238E27FC236}">
                <a16:creationId xmlns:a16="http://schemas.microsoft.com/office/drawing/2014/main" id="{E212D3BC-FBA8-4E56-9082-9A8544A7D6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7747" y="175179"/>
            <a:ext cx="57626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1">
            <a:extLst>
              <a:ext uri="{FF2B5EF4-FFF2-40B4-BE49-F238E27FC236}">
                <a16:creationId xmlns:a16="http://schemas.microsoft.com/office/drawing/2014/main" id="{36F866D7-47F0-4E2E-8F2C-6BA59F71C866}"/>
              </a:ext>
            </a:extLst>
          </p:cNvPr>
          <p:cNvSpPr txBox="1">
            <a:spLocks noChangeArrowheads="1"/>
          </p:cNvSpPr>
          <p:nvPr/>
        </p:nvSpPr>
        <p:spPr bwMode="auto">
          <a:xfrm>
            <a:off x="5424010" y="306667"/>
            <a:ext cx="40892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b="1" dirty="0">
                <a:solidFill>
                  <a:srgbClr val="898989"/>
                </a:solidFill>
                <a:latin typeface="Arial" panose="020B0604020202020204" pitchFamily="34" charset="0"/>
              </a:rPr>
              <a:t>62nd  FITCE Congress - Athens 2023</a:t>
            </a:r>
            <a:endParaRPr lang="el-GR" altLang="en-US" sz="1600" b="1" dirty="0">
              <a:solidFill>
                <a:srgbClr val="898989"/>
              </a:solidFill>
              <a:latin typeface="Arial" panose="020B0604020202020204" pitchFamily="34" charset="0"/>
            </a:endParaRPr>
          </a:p>
        </p:txBody>
      </p:sp>
    </p:spTree>
    <p:extLst>
      <p:ext uri="{BB962C8B-B14F-4D97-AF65-F5344CB8AC3E}">
        <p14:creationId xmlns:p14="http://schemas.microsoft.com/office/powerpoint/2010/main" val="2175607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08BDD7-9C87-4CA1-B167-5FE24FCE564C}"/>
              </a:ext>
            </a:extLst>
          </p:cNvPr>
          <p:cNvSpPr>
            <a:spLocks noGrp="1"/>
          </p:cNvSpPr>
          <p:nvPr>
            <p:ph type="ctrTitle"/>
          </p:nvPr>
        </p:nvSpPr>
        <p:spPr>
          <a:xfrm>
            <a:off x="0" y="-346364"/>
            <a:ext cx="8437418" cy="2217600"/>
          </a:xfrm>
        </p:spPr>
        <p:txBody>
          <a:bodyPr/>
          <a:lstStyle/>
          <a:p>
            <a:r>
              <a:rPr lang="en-US" dirty="0"/>
              <a:t>ENISA’s Threat LANDSCAPE 2022</a:t>
            </a:r>
            <a:endParaRPr lang="en-GB" dirty="0"/>
          </a:p>
        </p:txBody>
      </p:sp>
      <p:pic>
        <p:nvPicPr>
          <p:cNvPr id="9" name="Picture 8">
            <a:extLst>
              <a:ext uri="{FF2B5EF4-FFF2-40B4-BE49-F238E27FC236}">
                <a16:creationId xmlns:a16="http://schemas.microsoft.com/office/drawing/2014/main" id="{BBFB8672-5CEE-4213-B2E1-4D385112C234}"/>
              </a:ext>
            </a:extLst>
          </p:cNvPr>
          <p:cNvPicPr>
            <a:picLocks noChangeAspect="1"/>
          </p:cNvPicPr>
          <p:nvPr/>
        </p:nvPicPr>
        <p:blipFill>
          <a:blip r:embed="rId3"/>
          <a:stretch>
            <a:fillRect/>
          </a:stretch>
        </p:blipFill>
        <p:spPr>
          <a:xfrm>
            <a:off x="1403039" y="2349519"/>
            <a:ext cx="4877801" cy="2891439"/>
          </a:xfrm>
          <a:prstGeom prst="rect">
            <a:avLst/>
          </a:prstGeom>
        </p:spPr>
      </p:pic>
    </p:spTree>
    <p:extLst>
      <p:ext uri="{BB962C8B-B14F-4D97-AF65-F5344CB8AC3E}">
        <p14:creationId xmlns:p14="http://schemas.microsoft.com/office/powerpoint/2010/main" val="1315798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BACC9ED1-1D77-4BF1-AF25-4451DEC307F4}"/>
              </a:ext>
            </a:extLst>
          </p:cNvPr>
          <p:cNvGraphicFramePr/>
          <p:nvPr/>
        </p:nvGraphicFramePr>
        <p:xfrm>
          <a:off x="314218" y="1851274"/>
          <a:ext cx="7715036" cy="36062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2">
            <a:extLst>
              <a:ext uri="{FF2B5EF4-FFF2-40B4-BE49-F238E27FC236}">
                <a16:creationId xmlns:a16="http://schemas.microsoft.com/office/drawing/2014/main" id="{9C138F60-6EEB-49ED-BC2E-4697D3B25090}"/>
              </a:ext>
            </a:extLst>
          </p:cNvPr>
          <p:cNvSpPr>
            <a:spLocks noGrp="1"/>
          </p:cNvSpPr>
          <p:nvPr>
            <p:ph type="title"/>
          </p:nvPr>
        </p:nvSpPr>
        <p:spPr>
          <a:xfrm>
            <a:off x="0" y="1150722"/>
            <a:ext cx="8029254" cy="766763"/>
          </a:xfrm>
        </p:spPr>
        <p:txBody>
          <a:bodyPr/>
          <a:lstStyle/>
          <a:p>
            <a:r>
              <a:rPr lang="en-GB" b="1" dirty="0" err="1"/>
              <a:t>Enisa</a:t>
            </a:r>
            <a:r>
              <a:rPr lang="en-GB" b="1" dirty="0"/>
              <a:t> threat landscape 2022</a:t>
            </a:r>
            <a:endParaRPr lang="LID4096" b="1" dirty="0"/>
          </a:p>
        </p:txBody>
      </p:sp>
      <p:pic>
        <p:nvPicPr>
          <p:cNvPr id="1026" name="Picture 2">
            <a:extLst>
              <a:ext uri="{FF2B5EF4-FFF2-40B4-BE49-F238E27FC236}">
                <a16:creationId xmlns:a16="http://schemas.microsoft.com/office/drawing/2014/main" id="{6F6D32A1-937E-4019-96FB-B9FA6571073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60993" y="975437"/>
            <a:ext cx="983008" cy="11173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0">
            <a:extLst>
              <a:ext uri="{FF2B5EF4-FFF2-40B4-BE49-F238E27FC236}">
                <a16:creationId xmlns:a16="http://schemas.microsoft.com/office/drawing/2014/main" id="{24FE21C8-DC7B-4CF9-A669-7F93DC56347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20038" y="127325"/>
            <a:ext cx="57626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1">
            <a:extLst>
              <a:ext uri="{FF2B5EF4-FFF2-40B4-BE49-F238E27FC236}">
                <a16:creationId xmlns:a16="http://schemas.microsoft.com/office/drawing/2014/main" id="{F4A62DDB-77E6-4159-95CA-00CA06F214F5}"/>
              </a:ext>
            </a:extLst>
          </p:cNvPr>
          <p:cNvSpPr txBox="1">
            <a:spLocks noChangeArrowheads="1"/>
          </p:cNvSpPr>
          <p:nvPr/>
        </p:nvSpPr>
        <p:spPr bwMode="auto">
          <a:xfrm>
            <a:off x="5396301" y="258813"/>
            <a:ext cx="40892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600" b="1" i="0" u="none" strike="noStrike" kern="1200" cap="none" spc="0" normalizeH="0" baseline="0" noProof="0" dirty="0">
                <a:ln>
                  <a:noFill/>
                </a:ln>
                <a:solidFill>
                  <a:srgbClr val="898989"/>
                </a:solidFill>
                <a:effectLst/>
                <a:uLnTx/>
                <a:uFillTx/>
                <a:latin typeface="Arial" panose="020B0604020202020204" pitchFamily="34" charset="0"/>
                <a:ea typeface="+mn-ea"/>
                <a:cs typeface="+mn-cs"/>
              </a:rPr>
              <a:t>62nd  FITCE Congress - Athens 2023</a:t>
            </a:r>
            <a:endParaRPr kumimoji="0" lang="el-GR" altLang="en-US" sz="1600" b="1" i="0" u="none" strike="noStrike" kern="1200" cap="none" spc="0" normalizeH="0" baseline="0" noProof="0" dirty="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7237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7C498B-2140-421B-938D-F137AF60E852}"/>
              </a:ext>
            </a:extLst>
          </p:cNvPr>
          <p:cNvSpPr>
            <a:spLocks noGrp="1"/>
          </p:cNvSpPr>
          <p:nvPr>
            <p:ph type="title"/>
          </p:nvPr>
        </p:nvSpPr>
        <p:spPr/>
        <p:txBody>
          <a:bodyPr/>
          <a:lstStyle/>
          <a:p>
            <a:r>
              <a:rPr lang="en-US" b="1" dirty="0"/>
              <a:t>Sectors breakdown</a:t>
            </a:r>
          </a:p>
        </p:txBody>
      </p:sp>
      <p:pic>
        <p:nvPicPr>
          <p:cNvPr id="5" name="Picture 4">
            <a:extLst>
              <a:ext uri="{FF2B5EF4-FFF2-40B4-BE49-F238E27FC236}">
                <a16:creationId xmlns:a16="http://schemas.microsoft.com/office/drawing/2014/main" id="{68C73D52-A78B-478E-8531-56DA0BAE70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397" y="1880693"/>
            <a:ext cx="7949206" cy="4203174"/>
          </a:xfrm>
          <a:prstGeom prst="rect">
            <a:avLst/>
          </a:prstGeom>
        </p:spPr>
      </p:pic>
      <p:sp>
        <p:nvSpPr>
          <p:cNvPr id="6" name="Text Placeholder 3">
            <a:extLst>
              <a:ext uri="{FF2B5EF4-FFF2-40B4-BE49-F238E27FC236}">
                <a16:creationId xmlns:a16="http://schemas.microsoft.com/office/drawing/2014/main" id="{1A3C9B05-725B-4CF3-9A1F-E1555134F3D6}"/>
              </a:ext>
            </a:extLst>
          </p:cNvPr>
          <p:cNvSpPr txBox="1">
            <a:spLocks/>
          </p:cNvSpPr>
          <p:nvPr/>
        </p:nvSpPr>
        <p:spPr>
          <a:xfrm>
            <a:off x="504000" y="1321065"/>
            <a:ext cx="8512208" cy="587807"/>
          </a:xfrm>
          <a:prstGeom prst="rect">
            <a:avLst/>
          </a:prstGeom>
        </p:spPr>
        <p:txBody>
          <a:bodyPr>
            <a:normAutofit fontScale="92500" lnSpcReduction="10000"/>
          </a:bodyPr>
          <a:lstStyle>
            <a:lvl1pPr marL="0" indent="0" algn="l" defTabSz="685800" rtl="0" eaLnBrk="1" latinLnBrk="0" hangingPunct="1">
              <a:lnSpc>
                <a:spcPct val="90000"/>
              </a:lnSpc>
              <a:spcBef>
                <a:spcPts val="750"/>
              </a:spcBef>
              <a:buFont typeface="Arial" panose="020B0604020202020204" pitchFamily="34" charset="0"/>
              <a:buNone/>
              <a:defRPr sz="2100" kern="1200" baseline="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450"/>
              </a:spcAft>
            </a:pPr>
            <a:r>
              <a:rPr lang="en-GB" dirty="0">
                <a:solidFill>
                  <a:srgbClr val="0C54A0"/>
                </a:solidFill>
              </a:rPr>
              <a:t>Large number of incidents targeting public administration (24.21%) and government and digital service providers (13,09%)</a:t>
            </a:r>
            <a:endParaRPr lang="LID4096" dirty="0">
              <a:solidFill>
                <a:srgbClr val="0C54A0"/>
              </a:solidFill>
            </a:endParaRPr>
          </a:p>
        </p:txBody>
      </p:sp>
      <p:sp>
        <p:nvSpPr>
          <p:cNvPr id="7" name="TextBox 11">
            <a:extLst>
              <a:ext uri="{FF2B5EF4-FFF2-40B4-BE49-F238E27FC236}">
                <a16:creationId xmlns:a16="http://schemas.microsoft.com/office/drawing/2014/main" id="{4ADE03C0-B61C-44A4-8624-605C0EC1D07A}"/>
              </a:ext>
            </a:extLst>
          </p:cNvPr>
          <p:cNvSpPr txBox="1">
            <a:spLocks noChangeArrowheads="1"/>
          </p:cNvSpPr>
          <p:nvPr/>
        </p:nvSpPr>
        <p:spPr bwMode="auto">
          <a:xfrm>
            <a:off x="5396301" y="258813"/>
            <a:ext cx="40892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600" b="1" i="0" u="none" strike="noStrike" kern="1200" cap="none" spc="0" normalizeH="0" baseline="0" noProof="0" dirty="0">
                <a:ln>
                  <a:noFill/>
                </a:ln>
                <a:solidFill>
                  <a:srgbClr val="898989"/>
                </a:solidFill>
                <a:effectLst/>
                <a:uLnTx/>
                <a:uFillTx/>
                <a:latin typeface="Arial" panose="020B0604020202020204" pitchFamily="34" charset="0"/>
                <a:ea typeface="+mn-ea"/>
                <a:cs typeface="+mn-cs"/>
              </a:rPr>
              <a:t>62nd  FITCE Congress - Athens 2023</a:t>
            </a:r>
            <a:endParaRPr kumimoji="0" lang="el-GR" altLang="en-US" sz="1600" b="1" i="0" u="none" strike="noStrike" kern="1200" cap="none" spc="0" normalizeH="0" baseline="0" noProof="0" dirty="0">
              <a:ln>
                <a:noFill/>
              </a:ln>
              <a:solidFill>
                <a:srgbClr val="898989"/>
              </a:solidFill>
              <a:effectLst/>
              <a:uLnTx/>
              <a:uFillTx/>
              <a:latin typeface="Arial" panose="020B0604020202020204" pitchFamily="34" charset="0"/>
              <a:ea typeface="+mn-ea"/>
              <a:cs typeface="+mn-cs"/>
            </a:endParaRPr>
          </a:p>
        </p:txBody>
      </p:sp>
      <p:pic>
        <p:nvPicPr>
          <p:cNvPr id="8" name="Picture 80">
            <a:extLst>
              <a:ext uri="{FF2B5EF4-FFF2-40B4-BE49-F238E27FC236}">
                <a16:creationId xmlns:a16="http://schemas.microsoft.com/office/drawing/2014/main" id="{44C8AB76-C8D8-48A0-812D-48D29E2C49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5121" y="97418"/>
            <a:ext cx="57626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6956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8743A7C-5D3B-4458-A430-833F41009F0E}"/>
              </a:ext>
            </a:extLst>
          </p:cNvPr>
          <p:cNvSpPr>
            <a:spLocks noGrp="1"/>
          </p:cNvSpPr>
          <p:nvPr>
            <p:ph type="body" sz="quarter" idx="14"/>
          </p:nvPr>
        </p:nvSpPr>
        <p:spPr>
          <a:xfrm>
            <a:off x="-500765" y="1573200"/>
            <a:ext cx="9140765" cy="4352400"/>
          </a:xfrm>
        </p:spPr>
        <p:txBody>
          <a:bodyPr/>
          <a:lstStyle/>
          <a:p>
            <a:pPr marL="342900" indent="-342900" algn="l">
              <a:lnSpc>
                <a:spcPct val="150000"/>
              </a:lnSpc>
              <a:buFont typeface="Wingdings" panose="05000000000000000000" pitchFamily="2" charset="2"/>
              <a:buChar char="§"/>
            </a:pPr>
            <a:r>
              <a:rPr lang="en-US" sz="2200" b="1" i="0" dirty="0">
                <a:solidFill>
                  <a:srgbClr val="555555"/>
                </a:solidFill>
                <a:effectLst/>
              </a:rPr>
              <a:t>Ransomware</a:t>
            </a:r>
            <a:endParaRPr lang="en-US" sz="2200" b="0" i="0" dirty="0">
              <a:solidFill>
                <a:srgbClr val="555555"/>
              </a:solidFill>
              <a:effectLst/>
            </a:endParaRPr>
          </a:p>
          <a:p>
            <a:pPr marL="342900" indent="-342900" algn="l">
              <a:lnSpc>
                <a:spcPct val="150000"/>
              </a:lnSpc>
              <a:buFont typeface="Wingdings" panose="05000000000000000000" pitchFamily="2" charset="2"/>
              <a:buChar char="§"/>
            </a:pPr>
            <a:r>
              <a:rPr lang="en-US" sz="2200" dirty="0">
                <a:solidFill>
                  <a:srgbClr val="555555"/>
                </a:solidFill>
              </a:rPr>
              <a:t>Malware</a:t>
            </a:r>
            <a:endParaRPr lang="en-US" sz="1800" b="0" i="0" dirty="0">
              <a:solidFill>
                <a:srgbClr val="555555"/>
              </a:solidFill>
              <a:effectLst/>
            </a:endParaRPr>
          </a:p>
          <a:p>
            <a:pPr marL="342900" indent="-342900" algn="l">
              <a:lnSpc>
                <a:spcPct val="150000"/>
              </a:lnSpc>
              <a:buFont typeface="Wingdings" panose="05000000000000000000" pitchFamily="2" charset="2"/>
              <a:buChar char="§"/>
            </a:pPr>
            <a:r>
              <a:rPr lang="en-US" sz="2200" dirty="0">
                <a:solidFill>
                  <a:srgbClr val="555555"/>
                </a:solidFill>
              </a:rPr>
              <a:t>Social</a:t>
            </a:r>
            <a:r>
              <a:rPr lang="en-US" sz="1800" b="1" i="0" dirty="0">
                <a:solidFill>
                  <a:srgbClr val="555555"/>
                </a:solidFill>
                <a:effectLst/>
              </a:rPr>
              <a:t> </a:t>
            </a:r>
            <a:r>
              <a:rPr lang="en-US" sz="2200" dirty="0">
                <a:solidFill>
                  <a:srgbClr val="555555"/>
                </a:solidFill>
              </a:rPr>
              <a:t>engineering</a:t>
            </a:r>
            <a:endParaRPr lang="en-US" sz="1800" b="0" i="0" dirty="0">
              <a:solidFill>
                <a:srgbClr val="555555"/>
              </a:solidFill>
              <a:effectLst/>
            </a:endParaRPr>
          </a:p>
          <a:p>
            <a:pPr marL="342900" indent="-342900" algn="l">
              <a:lnSpc>
                <a:spcPct val="150000"/>
              </a:lnSpc>
              <a:buFont typeface="Wingdings" panose="05000000000000000000" pitchFamily="2" charset="2"/>
              <a:buChar char="§"/>
            </a:pPr>
            <a:r>
              <a:rPr lang="en-US" sz="2200" dirty="0">
                <a:solidFill>
                  <a:srgbClr val="555555"/>
                </a:solidFill>
              </a:rPr>
              <a:t>Threats</a:t>
            </a:r>
            <a:r>
              <a:rPr lang="en-US" sz="1800" b="1" i="0" dirty="0">
                <a:solidFill>
                  <a:srgbClr val="555555"/>
                </a:solidFill>
                <a:effectLst/>
              </a:rPr>
              <a:t> </a:t>
            </a:r>
            <a:r>
              <a:rPr lang="en-US" sz="2200" dirty="0">
                <a:solidFill>
                  <a:srgbClr val="555555"/>
                </a:solidFill>
              </a:rPr>
              <a:t>against</a:t>
            </a:r>
            <a:r>
              <a:rPr lang="en-US" sz="1800" b="1" i="0" dirty="0">
                <a:solidFill>
                  <a:srgbClr val="555555"/>
                </a:solidFill>
                <a:effectLst/>
              </a:rPr>
              <a:t> </a:t>
            </a:r>
            <a:r>
              <a:rPr lang="en-US" sz="2200" dirty="0">
                <a:solidFill>
                  <a:srgbClr val="555555"/>
                </a:solidFill>
              </a:rPr>
              <a:t>data</a:t>
            </a:r>
            <a:endParaRPr lang="en-US" sz="1800" b="0" i="0" dirty="0">
              <a:solidFill>
                <a:srgbClr val="555555"/>
              </a:solidFill>
              <a:effectLst/>
            </a:endParaRPr>
          </a:p>
          <a:p>
            <a:pPr marL="342900" indent="-342900" algn="l">
              <a:lnSpc>
                <a:spcPct val="150000"/>
              </a:lnSpc>
              <a:buFont typeface="Wingdings" panose="05000000000000000000" pitchFamily="2" charset="2"/>
              <a:buChar char="§"/>
            </a:pPr>
            <a:r>
              <a:rPr lang="en-US" sz="2200" dirty="0">
                <a:solidFill>
                  <a:srgbClr val="555555"/>
                </a:solidFill>
              </a:rPr>
              <a:t>Threats</a:t>
            </a:r>
            <a:r>
              <a:rPr lang="en-US" sz="1800" b="1" i="0" dirty="0">
                <a:solidFill>
                  <a:srgbClr val="555555"/>
                </a:solidFill>
                <a:effectLst/>
              </a:rPr>
              <a:t> </a:t>
            </a:r>
            <a:r>
              <a:rPr lang="en-US" sz="2200" dirty="0">
                <a:solidFill>
                  <a:srgbClr val="555555"/>
                </a:solidFill>
              </a:rPr>
              <a:t>against</a:t>
            </a:r>
            <a:r>
              <a:rPr lang="en-US" sz="1800" b="1" i="0" dirty="0">
                <a:solidFill>
                  <a:srgbClr val="555555"/>
                </a:solidFill>
                <a:effectLst/>
              </a:rPr>
              <a:t> </a:t>
            </a:r>
            <a:r>
              <a:rPr lang="en-US" sz="2200" dirty="0">
                <a:solidFill>
                  <a:srgbClr val="555555"/>
                </a:solidFill>
              </a:rPr>
              <a:t>availability</a:t>
            </a:r>
            <a:endParaRPr lang="en-US" sz="1800" b="0" i="0" dirty="0">
              <a:solidFill>
                <a:srgbClr val="555555"/>
              </a:solidFill>
              <a:effectLst/>
            </a:endParaRPr>
          </a:p>
          <a:p>
            <a:pPr marL="342900" indent="-342900" algn="l">
              <a:lnSpc>
                <a:spcPct val="150000"/>
              </a:lnSpc>
              <a:buFont typeface="Wingdings" panose="05000000000000000000" pitchFamily="2" charset="2"/>
              <a:buChar char="§"/>
            </a:pPr>
            <a:r>
              <a:rPr lang="en-US" sz="2200" dirty="0">
                <a:solidFill>
                  <a:srgbClr val="555555"/>
                </a:solidFill>
              </a:rPr>
              <a:t>Disinformation</a:t>
            </a:r>
            <a:r>
              <a:rPr lang="en-US" sz="1800" b="1" i="0" dirty="0">
                <a:solidFill>
                  <a:srgbClr val="555555"/>
                </a:solidFill>
                <a:effectLst/>
              </a:rPr>
              <a:t> – </a:t>
            </a:r>
            <a:r>
              <a:rPr lang="en-US" sz="2200" dirty="0">
                <a:solidFill>
                  <a:srgbClr val="555555"/>
                </a:solidFill>
              </a:rPr>
              <a:t>misinformation</a:t>
            </a:r>
            <a:endParaRPr lang="en-US" sz="1800" b="0" i="0" dirty="0">
              <a:solidFill>
                <a:srgbClr val="555555"/>
              </a:solidFill>
              <a:effectLst/>
            </a:endParaRPr>
          </a:p>
          <a:p>
            <a:pPr marL="342900" indent="-342900" algn="l">
              <a:lnSpc>
                <a:spcPct val="150000"/>
              </a:lnSpc>
              <a:buFont typeface="Wingdings" panose="05000000000000000000" pitchFamily="2" charset="2"/>
              <a:buChar char="§"/>
            </a:pPr>
            <a:r>
              <a:rPr lang="en-US" sz="2200" dirty="0">
                <a:solidFill>
                  <a:srgbClr val="555555"/>
                </a:solidFill>
              </a:rPr>
              <a:t>Supply</a:t>
            </a:r>
            <a:r>
              <a:rPr lang="en-US" sz="1800" b="1" i="0" dirty="0">
                <a:solidFill>
                  <a:srgbClr val="555555"/>
                </a:solidFill>
                <a:effectLst/>
              </a:rPr>
              <a:t> </a:t>
            </a:r>
            <a:r>
              <a:rPr lang="en-US" sz="2200" dirty="0">
                <a:solidFill>
                  <a:srgbClr val="555555"/>
                </a:solidFill>
              </a:rPr>
              <a:t>chain</a:t>
            </a:r>
            <a:r>
              <a:rPr lang="en-US" sz="1800" b="1" i="0" dirty="0">
                <a:solidFill>
                  <a:srgbClr val="555555"/>
                </a:solidFill>
                <a:effectLst/>
              </a:rPr>
              <a:t> </a:t>
            </a:r>
            <a:r>
              <a:rPr lang="en-US" sz="2200" dirty="0">
                <a:solidFill>
                  <a:srgbClr val="555555"/>
                </a:solidFill>
              </a:rPr>
              <a:t>targeting</a:t>
            </a:r>
            <a:endParaRPr lang="en-US" sz="1800" b="0" i="0" dirty="0">
              <a:solidFill>
                <a:srgbClr val="555555"/>
              </a:solidFill>
              <a:effectLst/>
            </a:endParaRPr>
          </a:p>
          <a:p>
            <a:endParaRPr lang="en-US" dirty="0"/>
          </a:p>
        </p:txBody>
      </p:sp>
      <p:sp>
        <p:nvSpPr>
          <p:cNvPr id="4" name="Title 3">
            <a:extLst>
              <a:ext uri="{FF2B5EF4-FFF2-40B4-BE49-F238E27FC236}">
                <a16:creationId xmlns:a16="http://schemas.microsoft.com/office/drawing/2014/main" id="{6C3A9705-E8AF-4055-8AD4-168171E3BEBE}"/>
              </a:ext>
            </a:extLst>
          </p:cNvPr>
          <p:cNvSpPr>
            <a:spLocks noGrp="1"/>
          </p:cNvSpPr>
          <p:nvPr>
            <p:ph type="title"/>
          </p:nvPr>
        </p:nvSpPr>
        <p:spPr/>
        <p:txBody>
          <a:bodyPr/>
          <a:lstStyle/>
          <a:p>
            <a:r>
              <a:rPr lang="en-US" b="1" dirty="0"/>
              <a:t>Prime threats</a:t>
            </a:r>
          </a:p>
        </p:txBody>
      </p:sp>
      <p:pic>
        <p:nvPicPr>
          <p:cNvPr id="5" name="Picture 4">
            <a:extLst>
              <a:ext uri="{FF2B5EF4-FFF2-40B4-BE49-F238E27FC236}">
                <a16:creationId xmlns:a16="http://schemas.microsoft.com/office/drawing/2014/main" id="{F5A43321-3AD0-4773-8443-B769F5BDDE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7868" y="1573200"/>
            <a:ext cx="5160604" cy="3794733"/>
          </a:xfrm>
          <a:prstGeom prst="rect">
            <a:avLst/>
          </a:prstGeom>
        </p:spPr>
      </p:pic>
      <p:pic>
        <p:nvPicPr>
          <p:cNvPr id="6" name="Picture 80">
            <a:extLst>
              <a:ext uri="{FF2B5EF4-FFF2-40B4-BE49-F238E27FC236}">
                <a16:creationId xmlns:a16="http://schemas.microsoft.com/office/drawing/2014/main" id="{9AB5949A-5B48-4BBF-8B18-0F994B093E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5121" y="97418"/>
            <a:ext cx="57626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1">
            <a:extLst>
              <a:ext uri="{FF2B5EF4-FFF2-40B4-BE49-F238E27FC236}">
                <a16:creationId xmlns:a16="http://schemas.microsoft.com/office/drawing/2014/main" id="{2064C392-B4FF-43DF-8ED2-FB9FFA9FB00D}"/>
              </a:ext>
            </a:extLst>
          </p:cNvPr>
          <p:cNvSpPr txBox="1">
            <a:spLocks noChangeArrowheads="1"/>
          </p:cNvSpPr>
          <p:nvPr/>
        </p:nvSpPr>
        <p:spPr bwMode="auto">
          <a:xfrm>
            <a:off x="5396301" y="258813"/>
            <a:ext cx="40892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600" b="1" i="0" u="none" strike="noStrike" kern="1200" cap="none" spc="0" normalizeH="0" baseline="0" noProof="0" dirty="0">
                <a:ln>
                  <a:noFill/>
                </a:ln>
                <a:solidFill>
                  <a:srgbClr val="898989"/>
                </a:solidFill>
                <a:effectLst/>
                <a:uLnTx/>
                <a:uFillTx/>
                <a:latin typeface="Arial" panose="020B0604020202020204" pitchFamily="34" charset="0"/>
                <a:ea typeface="+mn-ea"/>
                <a:cs typeface="+mn-cs"/>
              </a:rPr>
              <a:t>62nd  FITCE Congress - Athens 2023</a:t>
            </a:r>
            <a:endParaRPr kumimoji="0" lang="el-GR" altLang="en-US" sz="1600" b="1" i="0" u="none" strike="noStrike" kern="1200" cap="none" spc="0" normalizeH="0" baseline="0" noProof="0" dirty="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22047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7DA660-AA96-44BE-944B-FBD2AFC5C702}"/>
              </a:ext>
            </a:extLst>
          </p:cNvPr>
          <p:cNvSpPr>
            <a:spLocks noGrp="1"/>
          </p:cNvSpPr>
          <p:nvPr>
            <p:ph type="title"/>
          </p:nvPr>
        </p:nvSpPr>
        <p:spPr>
          <a:xfrm>
            <a:off x="240102" y="916052"/>
            <a:ext cx="7408489" cy="441262"/>
          </a:xfrm>
        </p:spPr>
        <p:txBody>
          <a:bodyPr>
            <a:noAutofit/>
          </a:bodyPr>
          <a:lstStyle/>
          <a:p>
            <a:pPr>
              <a:lnSpc>
                <a:spcPts val="3400"/>
              </a:lnSpc>
            </a:pPr>
            <a:r>
              <a:rPr lang="en-US" sz="3100" b="1" dirty="0"/>
              <a:t>DIGITAL INFRASTRUCTURE SECTOR </a:t>
            </a:r>
          </a:p>
        </p:txBody>
      </p:sp>
      <p:sp>
        <p:nvSpPr>
          <p:cNvPr id="9" name="TextBox 11">
            <a:extLst>
              <a:ext uri="{FF2B5EF4-FFF2-40B4-BE49-F238E27FC236}">
                <a16:creationId xmlns:a16="http://schemas.microsoft.com/office/drawing/2014/main" id="{AE67B634-3392-48D0-B52C-285E0EB5AED6}"/>
              </a:ext>
            </a:extLst>
          </p:cNvPr>
          <p:cNvSpPr txBox="1">
            <a:spLocks noChangeArrowheads="1"/>
          </p:cNvSpPr>
          <p:nvPr/>
        </p:nvSpPr>
        <p:spPr bwMode="auto">
          <a:xfrm>
            <a:off x="5396301" y="258813"/>
            <a:ext cx="40892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600" b="1" i="0" u="none" strike="noStrike" kern="1200" cap="none" spc="0" normalizeH="0" baseline="0" noProof="0" dirty="0">
                <a:ln>
                  <a:noFill/>
                </a:ln>
                <a:solidFill>
                  <a:srgbClr val="898989"/>
                </a:solidFill>
                <a:effectLst/>
                <a:uLnTx/>
                <a:uFillTx/>
                <a:latin typeface="Arial" panose="020B0604020202020204" pitchFamily="34" charset="0"/>
                <a:ea typeface="+mn-ea"/>
                <a:cs typeface="+mn-cs"/>
              </a:rPr>
              <a:t>62nd  FITCE Congress - Athens 2023</a:t>
            </a:r>
            <a:endParaRPr kumimoji="0" lang="el-GR" altLang="en-US" sz="1600" b="1" i="0" u="none" strike="noStrike" kern="1200" cap="none" spc="0" normalizeH="0" baseline="0" noProof="0" dirty="0">
              <a:ln>
                <a:noFill/>
              </a:ln>
              <a:solidFill>
                <a:srgbClr val="898989"/>
              </a:solidFill>
              <a:effectLst/>
              <a:uLnTx/>
              <a:uFillTx/>
              <a:latin typeface="Arial" panose="020B0604020202020204" pitchFamily="34" charset="0"/>
              <a:ea typeface="+mn-ea"/>
              <a:cs typeface="+mn-cs"/>
            </a:endParaRPr>
          </a:p>
        </p:txBody>
      </p:sp>
      <p:pic>
        <p:nvPicPr>
          <p:cNvPr id="10" name="Picture 80">
            <a:extLst>
              <a:ext uri="{FF2B5EF4-FFF2-40B4-BE49-F238E27FC236}">
                <a16:creationId xmlns:a16="http://schemas.microsoft.com/office/drawing/2014/main" id="{3E1ADDCA-2050-4D3A-93BF-FE0A10C488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5121" y="97418"/>
            <a:ext cx="57626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F8B5CFA2-649F-4340-9832-B5AF26AE43AB}"/>
              </a:ext>
            </a:extLst>
          </p:cNvPr>
          <p:cNvSpPr txBox="1"/>
          <p:nvPr/>
        </p:nvSpPr>
        <p:spPr>
          <a:xfrm>
            <a:off x="240102" y="1554666"/>
            <a:ext cx="8796075" cy="329320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1D1D1B"/>
                </a:solidFill>
                <a:latin typeface="Arial" panose="020B0604020202020204" pitchFamily="34" charset="0"/>
              </a:rPr>
              <a:t>In 2023, the European threat level has been maintained at </a:t>
            </a:r>
            <a:r>
              <a:rPr lang="en-US" sz="2000" b="1" dirty="0">
                <a:solidFill>
                  <a:srgbClr val="1D1D1B"/>
                </a:solidFill>
                <a:latin typeface="Arial" panose="020B0604020202020204" pitchFamily="34" charset="0"/>
              </a:rPr>
              <a:t>ELEVATED*.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dirty="0">
              <a:solidFill>
                <a:srgbClr val="000000"/>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1D1D1B"/>
                </a:solidFill>
                <a:effectLst/>
                <a:uLnTx/>
                <a:uFillTx/>
                <a:latin typeface="Arial" panose="020B0604020202020204" pitchFamily="34" charset="0"/>
                <a:ea typeface="+mn-ea"/>
                <a:cs typeface="+mn-cs"/>
              </a:rPr>
              <a:t>Remarks: </a:t>
            </a:r>
            <a:endParaRPr kumimoji="0" lang="en-US" sz="2200" b="0" i="0" u="none" strike="noStrike" kern="1200" cap="none" spc="0" normalizeH="0" baseline="0" noProof="0" dirty="0">
              <a:ln>
                <a:noFill/>
              </a:ln>
              <a:solidFill>
                <a:srgbClr val="1D1D1B"/>
              </a:solidFill>
              <a:effectLst/>
              <a:uLnTx/>
              <a:uFillTx/>
              <a:latin typeface="Arial" panose="020B0604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1D1D1B"/>
                </a:solidFill>
                <a:effectLst/>
                <a:uLnTx/>
                <a:uFillTx/>
                <a:latin typeface="Arial" panose="020B0604020202020204" pitchFamily="34" charset="0"/>
                <a:ea typeface="+mn-ea"/>
                <a:cs typeface="+mn-cs"/>
              </a:rPr>
              <a:t>Consistent and continued targeting of European-based digital infrastructure entities:</a:t>
            </a:r>
          </a:p>
          <a:p>
            <a:pPr marL="800100" lvl="1" indent="-342900">
              <a:buFont typeface="Wingdings" panose="05000000000000000000" pitchFamily="2" charset="2"/>
              <a:buChar char="§"/>
              <a:defRPr/>
            </a:pPr>
            <a:r>
              <a:rPr kumimoji="0" lang="en-US" sz="2000" b="0" i="0" u="none" strike="noStrike" kern="1200" cap="none" spc="0" normalizeH="0" baseline="0" noProof="0" dirty="0">
                <a:ln>
                  <a:noFill/>
                </a:ln>
                <a:solidFill>
                  <a:srgbClr val="1D1D1B"/>
                </a:solidFill>
                <a:effectLst/>
                <a:uLnTx/>
                <a:uFillTx/>
                <a:latin typeface="Arial" panose="020B0604020202020204" pitchFamily="34" charset="0"/>
                <a:ea typeface="+mn-ea"/>
                <a:cs typeface="+mn-cs"/>
              </a:rPr>
              <a:t> by hacktivists largely through low-impact attacks against public-facing targets such as websites and customer portals</a:t>
            </a:r>
          </a:p>
          <a:p>
            <a:pPr marL="800100" lvl="1" indent="-342900">
              <a:buFont typeface="Wingdings" panose="05000000000000000000" pitchFamily="2" charset="2"/>
              <a:buChar char="§"/>
              <a:defRPr/>
            </a:pPr>
            <a:r>
              <a:rPr kumimoji="0" lang="en-US" sz="2000" b="0" i="0" u="none" strike="noStrike" kern="1200" cap="none" spc="0" normalizeH="0" baseline="0" noProof="0" dirty="0">
                <a:ln>
                  <a:noFill/>
                </a:ln>
                <a:solidFill>
                  <a:srgbClr val="1D1D1B"/>
                </a:solidFill>
                <a:effectLst/>
                <a:uLnTx/>
                <a:uFillTx/>
                <a:latin typeface="Arial" panose="020B0604020202020204" pitchFamily="34" charset="0"/>
                <a:ea typeface="+mn-ea"/>
                <a:cs typeface="+mn-cs"/>
              </a:rPr>
              <a:t> by ransomware operators</a:t>
            </a:r>
            <a:r>
              <a:rPr lang="en-US" sz="2000" dirty="0">
                <a:solidFill>
                  <a:srgbClr val="1D1D1B"/>
                </a:solidFill>
                <a:latin typeface="Arial" panose="020B0604020202020204" pitchFamily="34" charset="0"/>
              </a:rPr>
              <a:t>, including Cl0p, </a:t>
            </a:r>
            <a:r>
              <a:rPr lang="en-US" sz="2000" dirty="0" err="1">
                <a:solidFill>
                  <a:srgbClr val="1D1D1B"/>
                </a:solidFill>
                <a:latin typeface="Arial" panose="020B0604020202020204" pitchFamily="34" charset="0"/>
              </a:rPr>
              <a:t>LockBit</a:t>
            </a:r>
            <a:r>
              <a:rPr lang="en-US" sz="2000" dirty="0">
                <a:solidFill>
                  <a:srgbClr val="1D1D1B"/>
                </a:solidFill>
                <a:latin typeface="Arial" panose="020B0604020202020204" pitchFamily="34" charset="0"/>
              </a:rPr>
              <a:t> and Medusa</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 name="Slide Number Placeholder 4">
            <a:extLst>
              <a:ext uri="{FF2B5EF4-FFF2-40B4-BE49-F238E27FC236}">
                <a16:creationId xmlns:a16="http://schemas.microsoft.com/office/drawing/2014/main" id="{C96B311F-EE91-4A2E-9612-3C5BAAD1313A}"/>
              </a:ext>
            </a:extLst>
          </p:cNvPr>
          <p:cNvSpPr>
            <a:spLocks noGrp="1"/>
          </p:cNvSpPr>
          <p:nvPr>
            <p:ph type="sldNum" sz="quarter" idx="12"/>
          </p:nvPr>
        </p:nvSpPr>
        <p:spPr>
          <a:xfrm>
            <a:off x="-61284" y="6268525"/>
            <a:ext cx="248696" cy="557943"/>
          </a:xfrm>
        </p:spPr>
        <p:txBody>
          <a:bodyPr/>
          <a:lstStyle/>
          <a:p>
            <a:fld id="{AC30E85F-03A9-4DC3-A879-6F4150C88507}" type="slidenum">
              <a:rPr lang="en-GB" sz="900" smtClean="0"/>
              <a:t>7</a:t>
            </a:fld>
            <a:endParaRPr lang="en-GB" sz="900" dirty="0"/>
          </a:p>
        </p:txBody>
      </p:sp>
      <p:pic>
        <p:nvPicPr>
          <p:cNvPr id="8" name="Picture 7">
            <a:extLst>
              <a:ext uri="{FF2B5EF4-FFF2-40B4-BE49-F238E27FC236}">
                <a16:creationId xmlns:a16="http://schemas.microsoft.com/office/drawing/2014/main" id="{AC75D8CC-EAB5-46EC-9350-212CB0A4718C}"/>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289686" y="2044831"/>
            <a:ext cx="5918270" cy="710249"/>
          </a:xfrm>
          <a:prstGeom prst="rect">
            <a:avLst/>
          </a:prstGeom>
        </p:spPr>
      </p:pic>
      <p:sp>
        <p:nvSpPr>
          <p:cNvPr id="13" name="TextBox 12">
            <a:extLst>
              <a:ext uri="{FF2B5EF4-FFF2-40B4-BE49-F238E27FC236}">
                <a16:creationId xmlns:a16="http://schemas.microsoft.com/office/drawing/2014/main" id="{D5023C99-853B-45CC-934A-D5F5F00D5C4F}"/>
              </a:ext>
            </a:extLst>
          </p:cNvPr>
          <p:cNvSpPr txBox="1"/>
          <p:nvPr/>
        </p:nvSpPr>
        <p:spPr>
          <a:xfrm>
            <a:off x="347925" y="5045227"/>
            <a:ext cx="8796075" cy="104644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solidFill>
                  <a:srgbClr val="1D1D1B"/>
                </a:solidFill>
                <a:latin typeface="Arial" panose="020B0604020202020204" pitchFamily="34" charset="0"/>
              </a:rPr>
              <a:t>Notable vulnerabilities</a:t>
            </a:r>
            <a:r>
              <a:rPr kumimoji="0" lang="en-US" sz="2200" b="1" i="0" u="none" strike="noStrike" kern="1200" cap="none" spc="0" normalizeH="0" baseline="0" noProof="0" dirty="0">
                <a:ln>
                  <a:noFill/>
                </a:ln>
                <a:solidFill>
                  <a:srgbClr val="1D1D1B"/>
                </a:solidFill>
                <a:effectLst/>
                <a:uLnTx/>
                <a:uFillTx/>
                <a:latin typeface="Arial" panose="020B0604020202020204" pitchFamily="34" charset="0"/>
                <a:ea typeface="+mn-ea"/>
                <a:cs typeface="+mn-cs"/>
              </a:rPr>
              <a:t>: </a:t>
            </a:r>
            <a:endParaRPr kumimoji="0" lang="en-US" sz="2200" b="0" i="0" u="none" strike="noStrike" kern="1200" cap="none" spc="0" normalizeH="0" baseline="0" noProof="0" dirty="0">
              <a:ln>
                <a:noFill/>
              </a:ln>
              <a:solidFill>
                <a:srgbClr val="1D1D1B"/>
              </a:solidFill>
              <a:effectLst/>
              <a:uLnTx/>
              <a:uFillTx/>
              <a:latin typeface="Arial" panose="020B0604020202020204" pitchFamily="34" charset="0"/>
              <a:ea typeface="+mn-ea"/>
              <a:cs typeface="+mn-cs"/>
            </a:endParaRPr>
          </a:p>
          <a:p>
            <a:pPr marL="342900" indent="-342900">
              <a:buFont typeface="Wingdings" panose="05000000000000000000" pitchFamily="2" charset="2"/>
              <a:buChar char="§"/>
              <a:defRPr/>
            </a:pPr>
            <a:r>
              <a:rPr kumimoji="0" lang="en-US" sz="2000" b="0" i="0" u="none" strike="noStrike" kern="1200" cap="none" spc="0" normalizeH="0" baseline="0" noProof="0" dirty="0">
                <a:ln>
                  <a:noFill/>
                </a:ln>
                <a:solidFill>
                  <a:srgbClr val="1D1D1B"/>
                </a:solidFill>
                <a:effectLst/>
                <a:uLnTx/>
                <a:uFillTx/>
                <a:latin typeface="Arial" panose="020B0604020202020204" pitchFamily="34" charset="0"/>
                <a:ea typeface="+mn-ea"/>
                <a:cs typeface="+mn-cs"/>
              </a:rPr>
              <a:t>Ivanti Endpoint Mobile Manager (EPMM) – CVSS 10.0</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err="1">
                <a:ln>
                  <a:noFill/>
                </a:ln>
                <a:solidFill>
                  <a:srgbClr val="1D1D1B"/>
                </a:solidFill>
                <a:effectLst/>
                <a:uLnTx/>
                <a:uFillTx/>
                <a:latin typeface="Arial" panose="020B0604020202020204" pitchFamily="34" charset="0"/>
                <a:ea typeface="+mn-ea"/>
                <a:cs typeface="+mn-cs"/>
              </a:rPr>
              <a:t>MOVEit</a:t>
            </a:r>
            <a:r>
              <a:rPr kumimoji="0" lang="en-US" sz="2000" b="0" i="0" u="none" strike="noStrike" kern="1200" cap="none" spc="0" normalizeH="0" baseline="0" noProof="0" dirty="0">
                <a:ln>
                  <a:noFill/>
                </a:ln>
                <a:solidFill>
                  <a:srgbClr val="1D1D1B"/>
                </a:solidFill>
                <a:effectLst/>
                <a:uLnTx/>
                <a:uFillTx/>
                <a:latin typeface="Arial" panose="020B0604020202020204" pitchFamily="34" charset="0"/>
                <a:ea typeface="+mn-ea"/>
                <a:cs typeface="+mn-cs"/>
              </a:rPr>
              <a:t> (big file t</a:t>
            </a:r>
            <a:r>
              <a:rPr lang="en-US" sz="2000" b="0" i="0" u="none" strike="noStrike" baseline="0" dirty="0" err="1">
                <a:solidFill>
                  <a:srgbClr val="000000"/>
                </a:solidFill>
                <a:latin typeface="Arial" panose="020B0604020202020204" pitchFamily="34" charset="0"/>
              </a:rPr>
              <a:t>ransfer</a:t>
            </a:r>
            <a:r>
              <a:rPr lang="en-US" sz="2000" b="0" i="0" u="none" strike="noStrike" baseline="0" dirty="0">
                <a:solidFill>
                  <a:srgbClr val="000000"/>
                </a:solidFill>
                <a:latin typeface="Arial" panose="020B0604020202020204" pitchFamily="34" charset="0"/>
              </a:rPr>
              <a:t> web application) – CVSS 9.8</a:t>
            </a:r>
            <a:endParaRPr lang="en-US" sz="2000" dirty="0">
              <a:solidFill>
                <a:srgbClr val="1D1D1B"/>
              </a:solidFill>
              <a:latin typeface="Arial" panose="020B0604020202020204" pitchFamily="34" charset="0"/>
            </a:endParaRPr>
          </a:p>
        </p:txBody>
      </p:sp>
      <p:sp>
        <p:nvSpPr>
          <p:cNvPr id="14" name="Title 2">
            <a:extLst>
              <a:ext uri="{FF2B5EF4-FFF2-40B4-BE49-F238E27FC236}">
                <a16:creationId xmlns:a16="http://schemas.microsoft.com/office/drawing/2014/main" id="{E22B600D-4BFB-4631-A907-35378ED6C846}"/>
              </a:ext>
            </a:extLst>
          </p:cNvPr>
          <p:cNvSpPr txBox="1">
            <a:spLocks/>
          </p:cNvSpPr>
          <p:nvPr/>
        </p:nvSpPr>
        <p:spPr>
          <a:xfrm>
            <a:off x="5699395" y="6341186"/>
            <a:ext cx="3017122" cy="412619"/>
          </a:xfrm>
          <a:prstGeom prst="rect">
            <a:avLst/>
          </a:prstGeom>
        </p:spPr>
        <p:txBody>
          <a:bodyPr vert="horz" lIns="0" tIns="46800" rIns="91440" bIns="45720" rtlCol="0" anchor="t" anchorCtr="0">
            <a:normAutofit fontScale="75000" lnSpcReduction="20000"/>
          </a:bodyPr>
          <a:lstStyle>
            <a:lvl1pPr algn="l" defTabSz="685800" rtl="0" eaLnBrk="1" latinLnBrk="0" hangingPunct="1">
              <a:lnSpc>
                <a:spcPts val="2550"/>
              </a:lnSpc>
              <a:spcBef>
                <a:spcPct val="0"/>
              </a:spcBef>
              <a:buNone/>
              <a:defRPr sz="2325" kern="1200" cap="all" baseline="0">
                <a:solidFill>
                  <a:schemeClr val="accent4"/>
                </a:solidFill>
                <a:latin typeface="Arial" panose="020B0604020202020204" pitchFamily="34" charset="0"/>
                <a:ea typeface="+mj-ea"/>
                <a:cs typeface="Arial" panose="020B0604020202020204" pitchFamily="34" charset="0"/>
              </a:defRPr>
            </a:lvl1pPr>
          </a:lstStyle>
          <a:p>
            <a:r>
              <a:rPr lang="en-US" sz="1400" cap="none" dirty="0">
                <a:solidFill>
                  <a:schemeClr val="tx1"/>
                </a:solidFill>
                <a:latin typeface="+mj-lt"/>
                <a:cs typeface="+mj-cs"/>
              </a:rPr>
              <a:t>* Based on ENISA’s CTI provider data and analysis</a:t>
            </a:r>
          </a:p>
        </p:txBody>
      </p:sp>
    </p:spTree>
    <p:extLst>
      <p:ext uri="{BB962C8B-B14F-4D97-AF65-F5344CB8AC3E}">
        <p14:creationId xmlns:p14="http://schemas.microsoft.com/office/powerpoint/2010/main" val="1988960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41EFE3-4FE7-4B4F-901D-8882EBF29C01}"/>
              </a:ext>
            </a:extLst>
          </p:cNvPr>
          <p:cNvSpPr>
            <a:spLocks noGrp="1"/>
          </p:cNvSpPr>
          <p:nvPr>
            <p:ph type="title"/>
          </p:nvPr>
        </p:nvSpPr>
        <p:spPr/>
        <p:txBody>
          <a:bodyPr>
            <a:noAutofit/>
          </a:bodyPr>
          <a:lstStyle/>
          <a:p>
            <a:pPr>
              <a:lnSpc>
                <a:spcPts val="3400"/>
              </a:lnSpc>
            </a:pPr>
            <a:r>
              <a:rPr lang="en-GB" sz="3100" b="1" dirty="0"/>
              <a:t>SUMMARY</a:t>
            </a:r>
          </a:p>
        </p:txBody>
      </p:sp>
      <p:sp>
        <p:nvSpPr>
          <p:cNvPr id="6" name="Zástupný text 5">
            <a:extLst>
              <a:ext uri="{FF2B5EF4-FFF2-40B4-BE49-F238E27FC236}">
                <a16:creationId xmlns:a16="http://schemas.microsoft.com/office/drawing/2014/main" id="{AE634B79-F597-454D-BCB0-CF94C68D9FED}"/>
              </a:ext>
            </a:extLst>
          </p:cNvPr>
          <p:cNvSpPr>
            <a:spLocks noGrp="1"/>
          </p:cNvSpPr>
          <p:nvPr>
            <p:ph type="body" sz="quarter" idx="15"/>
          </p:nvPr>
        </p:nvSpPr>
        <p:spPr>
          <a:ln>
            <a:noFill/>
          </a:ln>
          <a:effectLst/>
          <a:scene3d>
            <a:camera prst="orthographicFront">
              <a:rot lat="0" lon="0" rev="0"/>
            </a:camera>
            <a:lightRig rig="contrasting" dir="t">
              <a:rot lat="0" lon="0" rev="7800000"/>
            </a:lightRig>
          </a:scene3d>
          <a:sp3d>
            <a:bevelT w="139700" h="139700"/>
          </a:sp3d>
        </p:spPr>
        <p:txBody>
          <a:bodyPr/>
          <a:lstStyle/>
          <a:p>
            <a:r>
              <a:rPr lang="en-US" dirty="0"/>
              <a:t>Threat actors use whatever is more relevant and evolve and adapt to the changing of technologies </a:t>
            </a:r>
          </a:p>
        </p:txBody>
      </p:sp>
      <p:sp>
        <p:nvSpPr>
          <p:cNvPr id="7" name="Zástupný text 6">
            <a:extLst>
              <a:ext uri="{FF2B5EF4-FFF2-40B4-BE49-F238E27FC236}">
                <a16:creationId xmlns:a16="http://schemas.microsoft.com/office/drawing/2014/main" id="{D69FF3A8-A310-4388-A1B3-3ACD423A5C06}"/>
              </a:ext>
            </a:extLst>
          </p:cNvPr>
          <p:cNvSpPr>
            <a:spLocks noGrp="1"/>
          </p:cNvSpPr>
          <p:nvPr>
            <p:ph type="body" sz="quarter" idx="16"/>
          </p:nvPr>
        </p:nvSpPr>
        <p:spPr>
          <a:ln>
            <a:noFill/>
          </a:ln>
          <a:effectLst/>
          <a:scene3d>
            <a:camera prst="orthographicFront">
              <a:rot lat="0" lon="0" rev="0"/>
            </a:camera>
            <a:lightRig rig="contrasting" dir="t">
              <a:rot lat="0" lon="0" rev="7800000"/>
            </a:lightRig>
          </a:scene3d>
          <a:sp3d>
            <a:bevelT w="139700" h="139700"/>
          </a:sp3d>
        </p:spPr>
        <p:txBody>
          <a:bodyPr/>
          <a:lstStyle/>
          <a:p>
            <a:r>
              <a:rPr lang="en-US" dirty="0"/>
              <a:t>Good practices and coordinated actions are important to reach a common high level of cybersecurity. </a:t>
            </a:r>
          </a:p>
        </p:txBody>
      </p:sp>
      <p:sp>
        <p:nvSpPr>
          <p:cNvPr id="8" name="Zástupný text 7">
            <a:extLst>
              <a:ext uri="{FF2B5EF4-FFF2-40B4-BE49-F238E27FC236}">
                <a16:creationId xmlns:a16="http://schemas.microsoft.com/office/drawing/2014/main" id="{7EA3B445-7A2F-4955-8988-646728C4547B}"/>
              </a:ext>
            </a:extLst>
          </p:cNvPr>
          <p:cNvSpPr>
            <a:spLocks noGrp="1"/>
          </p:cNvSpPr>
          <p:nvPr>
            <p:ph type="body" sz="quarter" idx="17"/>
          </p:nvPr>
        </p:nvSpPr>
        <p:spPr>
          <a:ln>
            <a:noFill/>
          </a:ln>
          <a:effectLst/>
          <a:scene3d>
            <a:camera prst="orthographicFront">
              <a:rot lat="0" lon="0" rev="0"/>
            </a:camera>
            <a:lightRig rig="contrasting" dir="t">
              <a:rot lat="0" lon="0" rev="7800000"/>
            </a:lightRig>
          </a:scene3d>
          <a:sp3d>
            <a:bevelT w="139700" h="139700"/>
          </a:sp3d>
        </p:spPr>
        <p:txBody>
          <a:bodyPr/>
          <a:lstStyle/>
          <a:p>
            <a:r>
              <a:rPr lang="en-GB" dirty="0"/>
              <a:t>Cyber attacks has increased by a lot compared to last year but we still lack the visibility</a:t>
            </a:r>
          </a:p>
        </p:txBody>
      </p:sp>
      <p:sp>
        <p:nvSpPr>
          <p:cNvPr id="9" name="Zástupný text 8">
            <a:extLst>
              <a:ext uri="{FF2B5EF4-FFF2-40B4-BE49-F238E27FC236}">
                <a16:creationId xmlns:a16="http://schemas.microsoft.com/office/drawing/2014/main" id="{E3AFCE5E-B714-4198-B6DF-EF7EDAEAC8AF}"/>
              </a:ext>
            </a:extLst>
          </p:cNvPr>
          <p:cNvSpPr>
            <a:spLocks noGrp="1"/>
          </p:cNvSpPr>
          <p:nvPr>
            <p:ph type="body" sz="quarter" idx="18"/>
          </p:nvPr>
        </p:nvSpPr>
        <p:spPr>
          <a:ln>
            <a:noFill/>
          </a:ln>
          <a:effectLst/>
          <a:scene3d>
            <a:camera prst="orthographicFront">
              <a:rot lat="0" lon="0" rev="0"/>
            </a:camera>
            <a:lightRig rig="contrasting" dir="t">
              <a:rot lat="0" lon="0" rev="7800000"/>
            </a:lightRig>
          </a:scene3d>
          <a:sp3d>
            <a:bevelT w="139700" h="139700"/>
          </a:sp3d>
        </p:spPr>
        <p:txBody>
          <a:bodyPr/>
          <a:lstStyle/>
          <a:p>
            <a:r>
              <a:rPr lang="en-US" dirty="0"/>
              <a:t>Information Sharing is caring…</a:t>
            </a:r>
          </a:p>
          <a:p>
            <a:r>
              <a:rPr lang="en-US" dirty="0"/>
              <a:t>It helps potential victims , it helps researchers.. it also helps cybersecurity authorities and ENISA </a:t>
            </a:r>
          </a:p>
        </p:txBody>
      </p:sp>
      <p:pic>
        <p:nvPicPr>
          <p:cNvPr id="4098" name="Picture 2">
            <a:extLst>
              <a:ext uri="{FF2B5EF4-FFF2-40B4-BE49-F238E27FC236}">
                <a16:creationId xmlns:a16="http://schemas.microsoft.com/office/drawing/2014/main" id="{6358BEFF-0255-4855-9448-8A21417162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1931" y="860590"/>
            <a:ext cx="1217679" cy="103034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11">
            <a:extLst>
              <a:ext uri="{FF2B5EF4-FFF2-40B4-BE49-F238E27FC236}">
                <a16:creationId xmlns:a16="http://schemas.microsoft.com/office/drawing/2014/main" id="{4D621BEE-CDCB-4A97-B99C-857A943B1217}"/>
              </a:ext>
            </a:extLst>
          </p:cNvPr>
          <p:cNvSpPr txBox="1">
            <a:spLocks noChangeArrowheads="1"/>
          </p:cNvSpPr>
          <p:nvPr/>
        </p:nvSpPr>
        <p:spPr bwMode="auto">
          <a:xfrm>
            <a:off x="5396301" y="258813"/>
            <a:ext cx="40892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600" b="1" i="0" u="none" strike="noStrike" kern="1200" cap="none" spc="0" normalizeH="0" baseline="0" noProof="0" dirty="0">
                <a:ln>
                  <a:noFill/>
                </a:ln>
                <a:solidFill>
                  <a:srgbClr val="898989"/>
                </a:solidFill>
                <a:effectLst/>
                <a:uLnTx/>
                <a:uFillTx/>
                <a:latin typeface="Arial" panose="020B0604020202020204" pitchFamily="34" charset="0"/>
                <a:ea typeface="+mn-ea"/>
                <a:cs typeface="+mn-cs"/>
              </a:rPr>
              <a:t>62nd  FITCE Congress - Athens 2023</a:t>
            </a:r>
            <a:endParaRPr kumimoji="0" lang="el-GR" altLang="en-US" sz="1600" b="1" i="0" u="none" strike="noStrike" kern="1200" cap="none" spc="0" normalizeH="0" baseline="0" noProof="0" dirty="0">
              <a:ln>
                <a:noFill/>
              </a:ln>
              <a:solidFill>
                <a:srgbClr val="898989"/>
              </a:solidFill>
              <a:effectLst/>
              <a:uLnTx/>
              <a:uFillTx/>
              <a:latin typeface="Arial" panose="020B0604020202020204" pitchFamily="34" charset="0"/>
              <a:ea typeface="+mn-ea"/>
              <a:cs typeface="+mn-cs"/>
            </a:endParaRPr>
          </a:p>
        </p:txBody>
      </p:sp>
      <p:pic>
        <p:nvPicPr>
          <p:cNvPr id="11" name="Picture 80">
            <a:extLst>
              <a:ext uri="{FF2B5EF4-FFF2-40B4-BE49-F238E27FC236}">
                <a16:creationId xmlns:a16="http://schemas.microsoft.com/office/drawing/2014/main" id="{C9F20F10-0658-48CB-908C-42CBC0DC80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0038" y="127325"/>
            <a:ext cx="57626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DD8CC77-0941-4D50-B50B-EBB879AE2C28}"/>
              </a:ext>
            </a:extLst>
          </p:cNvPr>
          <p:cNvSpPr>
            <a:spLocks noGrp="1"/>
          </p:cNvSpPr>
          <p:nvPr>
            <p:ph type="sldNum" sz="quarter" idx="12"/>
          </p:nvPr>
        </p:nvSpPr>
        <p:spPr>
          <a:xfrm>
            <a:off x="-62369" y="6284292"/>
            <a:ext cx="248696" cy="557943"/>
          </a:xfrm>
        </p:spPr>
        <p:txBody>
          <a:bodyPr/>
          <a:lstStyle/>
          <a:p>
            <a:fld id="{AC30E85F-03A9-4DC3-A879-6F4150C88507}" type="slidenum">
              <a:rPr lang="en-GB" sz="900" smtClean="0"/>
              <a:t>8</a:t>
            </a:fld>
            <a:endParaRPr lang="en-GB" sz="900" dirty="0"/>
          </a:p>
        </p:txBody>
      </p:sp>
    </p:spTree>
    <p:extLst>
      <p:ext uri="{BB962C8B-B14F-4D97-AF65-F5344CB8AC3E}">
        <p14:creationId xmlns:p14="http://schemas.microsoft.com/office/powerpoint/2010/main" val="132383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6DAAFE-2018-4023-9F90-3A05AE2A6643}"/>
              </a:ext>
            </a:extLst>
          </p:cNvPr>
          <p:cNvSpPr>
            <a:spLocks noGrp="1"/>
          </p:cNvSpPr>
          <p:nvPr>
            <p:ph type="ctrTitle"/>
          </p:nvPr>
        </p:nvSpPr>
        <p:spPr/>
        <p:txBody>
          <a:bodyPr/>
          <a:lstStyle/>
          <a:p>
            <a:r>
              <a:rPr lang="en-GB" spc="60" noProof="0" dirty="0">
                <a:latin typeface="Arial" panose="020B0604020202020204" pitchFamily="34" charset="0"/>
                <a:cs typeface="Arial" panose="020B0604020202020204" pitchFamily="34" charset="0"/>
              </a:rPr>
              <a:t>NIS and NIS2 DIRECTIVES</a:t>
            </a:r>
            <a:endParaRPr lang="en-GB" noProof="0" dirty="0"/>
          </a:p>
        </p:txBody>
      </p:sp>
      <p:pic>
        <p:nvPicPr>
          <p:cNvPr id="8" name="Zástupný symbol obrázku 7">
            <a:extLst>
              <a:ext uri="{FF2B5EF4-FFF2-40B4-BE49-F238E27FC236}">
                <a16:creationId xmlns:a16="http://schemas.microsoft.com/office/drawing/2014/main" id="{86341321-1225-4772-8083-1DAADB94BF25}"/>
              </a:ext>
            </a:extLst>
          </p:cNvPr>
          <p:cNvPicPr>
            <a:picLocks noGrp="1" noChangeAspect="1"/>
          </p:cNvPicPr>
          <p:nvPr>
            <p:ph type="pic" sz="quarter" idx="11"/>
          </p:nvPr>
        </p:nvPicPr>
        <p:blipFill>
          <a:blip r:embed="rId2" cstate="hqprint">
            <a:extLst>
              <a:ext uri="{28A0092B-C50C-407E-A947-70E740481C1C}">
                <a14:useLocalDpi xmlns:a14="http://schemas.microsoft.com/office/drawing/2010/main" val="0"/>
              </a:ext>
            </a:extLst>
          </a:blip>
          <a:srcRect l="3" r="3"/>
          <a:stretch>
            <a:fillRect/>
          </a:stretch>
        </p:blipFill>
        <p:spPr/>
      </p:pic>
      <p:pic>
        <p:nvPicPr>
          <p:cNvPr id="12" name="Zástupný symbol obrázku 11">
            <a:extLst>
              <a:ext uri="{FF2B5EF4-FFF2-40B4-BE49-F238E27FC236}">
                <a16:creationId xmlns:a16="http://schemas.microsoft.com/office/drawing/2014/main" id="{4F5596E0-61A5-4CA6-B119-DCE5D91C3531}"/>
              </a:ext>
            </a:extLst>
          </p:cNvPr>
          <p:cNvPicPr>
            <a:picLocks noGrp="1" noChangeAspect="1"/>
          </p:cNvPicPr>
          <p:nvPr>
            <p:ph type="pic" sz="quarter" idx="12"/>
          </p:nvPr>
        </p:nvPicPr>
        <p:blipFill>
          <a:blip r:embed="rId3" cstate="hqprint">
            <a:extLst>
              <a:ext uri="{28A0092B-C50C-407E-A947-70E740481C1C}">
                <a14:useLocalDpi xmlns:a14="http://schemas.microsoft.com/office/drawing/2010/main" val="0"/>
              </a:ext>
            </a:extLst>
          </a:blip>
          <a:srcRect l="634" r="634"/>
          <a:stretch>
            <a:fillRect/>
          </a:stretch>
        </p:blipFill>
        <p:spPr/>
      </p:pic>
      <p:pic>
        <p:nvPicPr>
          <p:cNvPr id="10" name="Zástupný symbol obrázku 9">
            <a:extLst>
              <a:ext uri="{FF2B5EF4-FFF2-40B4-BE49-F238E27FC236}">
                <a16:creationId xmlns:a16="http://schemas.microsoft.com/office/drawing/2014/main" id="{4FE14A47-E00D-4949-AA29-C3B58FC04624}"/>
              </a:ext>
            </a:extLst>
          </p:cNvPr>
          <p:cNvPicPr>
            <a:picLocks noGrp="1" noChangeAspect="1"/>
          </p:cNvPicPr>
          <p:nvPr>
            <p:ph type="pic" sz="quarter" idx="13"/>
          </p:nvPr>
        </p:nvPicPr>
        <p:blipFill>
          <a:blip r:embed="rId4" cstate="hqprint">
            <a:extLst>
              <a:ext uri="{28A0092B-C50C-407E-A947-70E740481C1C}">
                <a14:useLocalDpi xmlns:a14="http://schemas.microsoft.com/office/drawing/2010/main" val="0"/>
              </a:ext>
            </a:extLst>
          </a:blip>
          <a:srcRect l="65" r="65"/>
          <a:stretch>
            <a:fillRect/>
          </a:stretch>
        </p:blipFill>
        <p:spPr/>
      </p:pic>
    </p:spTree>
    <p:extLst>
      <p:ext uri="{BB962C8B-B14F-4D97-AF65-F5344CB8AC3E}">
        <p14:creationId xmlns:p14="http://schemas.microsoft.com/office/powerpoint/2010/main" val="4002413414"/>
      </p:ext>
    </p:extLst>
  </p:cSld>
  <p:clrMapOvr>
    <a:masterClrMapping/>
  </p:clrMapOvr>
</p:sld>
</file>

<file path=ppt/theme/theme1.xml><?xml version="1.0" encoding="utf-8"?>
<a:theme xmlns:a="http://schemas.openxmlformats.org/drawingml/2006/main" name="Motiv Office">
  <a:themeElements>
    <a:clrScheme name="ENISA PPT">
      <a:dk1>
        <a:srgbClr val="1D1D1B"/>
      </a:dk1>
      <a:lt1>
        <a:sysClr val="window" lastClr="FFFFFF"/>
      </a:lt1>
      <a:dk2>
        <a:srgbClr val="A0A0A0"/>
      </a:dk2>
      <a:lt2>
        <a:srgbClr val="95C11F"/>
      </a:lt2>
      <a:accent1>
        <a:srgbClr val="EE756D"/>
      </a:accent1>
      <a:accent2>
        <a:srgbClr val="004F9F"/>
      </a:accent2>
      <a:accent3>
        <a:srgbClr val="575756"/>
      </a:accent3>
      <a:accent4>
        <a:srgbClr val="CB0538"/>
      </a:accent4>
      <a:accent5>
        <a:srgbClr val="F9B233"/>
      </a:accent5>
      <a:accent6>
        <a:srgbClr val="EBEBEB"/>
      </a:accent6>
      <a:hlink>
        <a:srgbClr val="004F9F"/>
      </a:hlink>
      <a:folHlink>
        <a:srgbClr val="004F9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TemplateNew1.potx" id="{A54FBC68-4A3C-4803-A996-73DC79D07F34}" vid="{44D74DCC-BA19-49B3-8FD8-9B1C3246E77B}"/>
    </a:ext>
  </a:extLst>
</a:theme>
</file>

<file path=ppt/theme/theme2.xml><?xml version="1.0" encoding="utf-8"?>
<a:theme xmlns:a="http://schemas.openxmlformats.org/drawingml/2006/main" name="Enisa">
  <a:themeElements>
    <a:clrScheme name="Enisa 2015">
      <a:dk1>
        <a:srgbClr val="193989"/>
      </a:dk1>
      <a:lt1>
        <a:sysClr val="window" lastClr="FFFFFF"/>
      </a:lt1>
      <a:dk2>
        <a:srgbClr val="111111"/>
      </a:dk2>
      <a:lt2>
        <a:srgbClr val="D31145"/>
      </a:lt2>
      <a:accent1>
        <a:srgbClr val="C1C2DE"/>
      </a:accent1>
      <a:accent2>
        <a:srgbClr val="193989"/>
      </a:accent2>
      <a:accent3>
        <a:srgbClr val="B2B2B2"/>
      </a:accent3>
      <a:accent4>
        <a:srgbClr val="D31145"/>
      </a:accent4>
      <a:accent5>
        <a:srgbClr val="58595B"/>
      </a:accent5>
      <a:accent6>
        <a:srgbClr val="FFEE00"/>
      </a:accent6>
      <a:hlink>
        <a:srgbClr val="89A4E9"/>
      </a:hlink>
      <a:folHlink>
        <a:srgbClr val="89A4E9"/>
      </a:folHlink>
    </a:clrScheme>
    <a:fontScheme name="Custom 2">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ISA_Template_020415_v07" id="{4F4B51F9-240A-41B9-A018-0B2E940D66B6}" vid="{7102B841-07FC-4841-903F-C92978B36C42}"/>
    </a:ext>
  </a:extLst>
</a:theme>
</file>

<file path=ppt/theme/theme3.xml><?xml version="1.0" encoding="utf-8"?>
<a:theme xmlns:a="http://schemas.openxmlformats.org/drawingml/2006/main" name="1_Enisa">
  <a:themeElements>
    <a:clrScheme name="Enisa 2015">
      <a:dk1>
        <a:srgbClr val="193989"/>
      </a:dk1>
      <a:lt1>
        <a:sysClr val="window" lastClr="FFFFFF"/>
      </a:lt1>
      <a:dk2>
        <a:srgbClr val="111111"/>
      </a:dk2>
      <a:lt2>
        <a:srgbClr val="D31145"/>
      </a:lt2>
      <a:accent1>
        <a:srgbClr val="C1C2DE"/>
      </a:accent1>
      <a:accent2>
        <a:srgbClr val="193989"/>
      </a:accent2>
      <a:accent3>
        <a:srgbClr val="B2B2B2"/>
      </a:accent3>
      <a:accent4>
        <a:srgbClr val="D31145"/>
      </a:accent4>
      <a:accent5>
        <a:srgbClr val="58595B"/>
      </a:accent5>
      <a:accent6>
        <a:srgbClr val="FFEE00"/>
      </a:accent6>
      <a:hlink>
        <a:srgbClr val="89A4E9"/>
      </a:hlink>
      <a:folHlink>
        <a:srgbClr val="89A4E9"/>
      </a:folHlink>
    </a:clrScheme>
    <a:fontScheme name="Custom 2">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ISA_Template_020415_v07" id="{3E2F2869-DD74-478D-ACC6-D05D1DCBF35F}" vid="{443E5ECD-CAC9-4E9C-ADC7-CEBEA985D3CA}"/>
    </a:ext>
  </a:extLst>
</a:theme>
</file>

<file path=ppt/theme/theme4.xml><?xml version="1.0" encoding="utf-8"?>
<a:theme xmlns:a="http://schemas.openxmlformats.org/drawingml/2006/main" name="1_Motiv Office">
  <a:themeElements>
    <a:clrScheme name="ENISA PPT">
      <a:dk1>
        <a:srgbClr val="1D1D1B"/>
      </a:dk1>
      <a:lt1>
        <a:sysClr val="window" lastClr="FFFFFF"/>
      </a:lt1>
      <a:dk2>
        <a:srgbClr val="A0A0A0"/>
      </a:dk2>
      <a:lt2>
        <a:srgbClr val="95C11F"/>
      </a:lt2>
      <a:accent1>
        <a:srgbClr val="EE756D"/>
      </a:accent1>
      <a:accent2>
        <a:srgbClr val="004F9F"/>
      </a:accent2>
      <a:accent3>
        <a:srgbClr val="575756"/>
      </a:accent3>
      <a:accent4>
        <a:srgbClr val="CB0538"/>
      </a:accent4>
      <a:accent5>
        <a:srgbClr val="F9B233"/>
      </a:accent5>
      <a:accent6>
        <a:srgbClr val="EBEBEB"/>
      </a:accent6>
      <a:hlink>
        <a:srgbClr val="004F9F"/>
      </a:hlink>
      <a:folHlink>
        <a:srgbClr val="004F9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ISA16_9_template03.potx" id="{58EDB07B-1998-4506-9795-080FB8A574CD}" vid="{F337FA61-81D4-4627-A49E-31ACDCF4E367}"/>
    </a:ext>
  </a:extLst>
</a:theme>
</file>

<file path=ppt/theme/theme5.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DF3013BD01BB43AFF588EFA4CFA7F1" ma:contentTypeVersion="2" ma:contentTypeDescription="Create a new document." ma:contentTypeScope="" ma:versionID="d179e59c70684586909e57152fbdd260">
  <xsd:schema xmlns:xsd="http://www.w3.org/2001/XMLSchema" xmlns:xs="http://www.w3.org/2001/XMLSchema" xmlns:p="http://schemas.microsoft.com/office/2006/metadata/properties" xmlns:ns2="17666967-b044-4d68-86e0-4908a43cf9d1" targetNamespace="http://schemas.microsoft.com/office/2006/metadata/properties" ma:root="true" ma:fieldsID="8113a4416469705a43db8c3a5a814a2c" ns2:_="">
    <xsd:import namespace="17666967-b044-4d68-86e0-4908a43cf9d1"/>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666967-b044-4d68-86e0-4908a43cf9d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300AEB-F9D2-4578-98C1-EC84CD03A308}">
  <ds:schemaRefs>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http://purl.org/dc/dcmitype/"/>
    <ds:schemaRef ds:uri="http://purl.org/dc/elements/1.1/"/>
    <ds:schemaRef ds:uri="http://purl.org/dc/terms/"/>
    <ds:schemaRef ds:uri="17666967-b044-4d68-86e0-4908a43cf9d1"/>
    <ds:schemaRef ds:uri="http://www.w3.org/XML/1998/namespace"/>
  </ds:schemaRefs>
</ds:datastoreItem>
</file>

<file path=customXml/itemProps2.xml><?xml version="1.0" encoding="utf-8"?>
<ds:datastoreItem xmlns:ds="http://schemas.openxmlformats.org/officeDocument/2006/customXml" ds:itemID="{A1D8D766-FD31-4B3F-90FB-CE8F2A1B0E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666967-b044-4d68-86e0-4908a43cf9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97BE035-7E60-4335-82CD-37C7D13C57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2019</Template>
  <TotalTime>2031</TotalTime>
  <Words>2783</Words>
  <Application>Microsoft Office PowerPoint</Application>
  <PresentationFormat>On-screen Show (4:3)</PresentationFormat>
  <Paragraphs>277</Paragraphs>
  <Slides>17</Slides>
  <Notes>16</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17</vt:i4>
      </vt:variant>
    </vt:vector>
  </HeadingPairs>
  <TitlesOfParts>
    <vt:vector size="30" baseType="lpstr">
      <vt:lpstr>Arial</vt:lpstr>
      <vt:lpstr>Calibri</vt:lpstr>
      <vt:lpstr>Calibri Light</vt:lpstr>
      <vt:lpstr>Courier New</vt:lpstr>
      <vt:lpstr>EUAlbertina</vt:lpstr>
      <vt:lpstr>Montserrat</vt:lpstr>
      <vt:lpstr>Segoe UI</vt:lpstr>
      <vt:lpstr>Symbol</vt:lpstr>
      <vt:lpstr>Wingdings</vt:lpstr>
      <vt:lpstr>Motiv Office</vt:lpstr>
      <vt:lpstr>Enisa</vt:lpstr>
      <vt:lpstr>1_Enisa</vt:lpstr>
      <vt:lpstr>1_Motiv Office</vt:lpstr>
      <vt:lpstr>PowerPoint Presentation</vt:lpstr>
      <vt:lpstr>ROLE OF ENISA – WHO WE ARE</vt:lpstr>
      <vt:lpstr>ENISA’s Threat LANDSCAPE 2022</vt:lpstr>
      <vt:lpstr>Enisa threat landscape 2022</vt:lpstr>
      <vt:lpstr>Sectors breakdown</vt:lpstr>
      <vt:lpstr>Prime threats</vt:lpstr>
      <vt:lpstr>DIGITAL INFRASTRUCTURE SECTOR </vt:lpstr>
      <vt:lpstr>SUMMARY</vt:lpstr>
      <vt:lpstr>NIS and NIS2 DIRECTIVES</vt:lpstr>
      <vt:lpstr>Eu policy context</vt:lpstr>
      <vt:lpstr>The NIS Directive</vt:lpstr>
      <vt:lpstr>NISD Main challenges </vt:lpstr>
      <vt:lpstr>Nis2 - Which entities are covered?</vt:lpstr>
      <vt:lpstr>Security measures</vt:lpstr>
      <vt:lpstr>Incident reporting</vt:lpstr>
      <vt:lpstr>INCIDENT REPORTING</vt:lpstr>
      <vt:lpstr>Thank you for your attention! ! !</vt:lpstr>
    </vt:vector>
  </TitlesOfParts>
  <Company>ENISA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Konstantinos Moulinos</dc:creator>
  <cp:lastModifiedBy>George Agapiou</cp:lastModifiedBy>
  <cp:revision>101</cp:revision>
  <dcterms:created xsi:type="dcterms:W3CDTF">2019-10-25T05:45:45Z</dcterms:created>
  <dcterms:modified xsi:type="dcterms:W3CDTF">2023-10-09T15:09:08Z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0x01010085DF3013BD01BB43AFF588EFA4CFA7F1</vt:lpwstr>
  </property>
</Properties>
</file>